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8" r:id="rId3"/>
    <p:sldId id="260" r:id="rId4"/>
    <p:sldId id="261" r:id="rId5"/>
    <p:sldId id="263" r:id="rId6"/>
    <p:sldId id="257" r:id="rId7"/>
  </p:sldIdLst>
  <p:sldSz cx="12192000" cy="6858000"/>
  <p:notesSz cx="6888163" cy="9671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D44610C-9098-4555-9260-0008B8ED5A52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24490DF-5AC7-411E-A7F3-5B6F32F3157F}" type="pres">
      <dgm:prSet presAssocID="{8D44610C-9098-4555-9260-0008B8ED5A52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</dgm:ptLst>
  <dgm:cxnLst>
    <dgm:cxn modelId="{E6F35858-4977-4FF8-91B4-1F5DF76AEB64}" type="presOf" srcId="{8D44610C-9098-4555-9260-0008B8ED5A52}" destId="{524490DF-5AC7-411E-A7F3-5B6F32F3157F}" srcOrd="0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9B5D061-B7B8-4B5E-906D-765874EE9A85}" type="doc">
      <dgm:prSet loTypeId="urn:microsoft.com/office/officeart/2005/8/layout/rings+Icon" loCatId="officeonline" qsTypeId="urn:microsoft.com/office/officeart/2005/8/quickstyle/simple1" qsCatId="simple" csTypeId="urn:microsoft.com/office/officeart/2005/8/colors/accent1_2" csCatId="accent1" phldr="1"/>
      <dgm:spPr/>
    </dgm:pt>
    <dgm:pt modelId="{917CA7E6-5456-4759-A387-D7DE20A72579}">
      <dgm:prSet phldrT="[Text]"/>
      <dgm:spPr/>
      <dgm:t>
        <a:bodyPr/>
        <a:lstStyle/>
        <a:p>
          <a:r>
            <a:rPr lang="en-US" b="1" dirty="0" smtClean="0">
              <a:solidFill>
                <a:srgbClr val="0070C0"/>
              </a:solidFill>
              <a:latin typeface="Century Gothic" panose="020B0502020202020204" pitchFamily="34" charset="0"/>
            </a:rPr>
            <a:t>Adult Led Learning</a:t>
          </a:r>
          <a:endParaRPr lang="en-US" b="1" dirty="0">
            <a:solidFill>
              <a:srgbClr val="0070C0"/>
            </a:solidFill>
            <a:latin typeface="Century Gothic" panose="020B0502020202020204" pitchFamily="34" charset="0"/>
          </a:endParaRPr>
        </a:p>
      </dgm:t>
    </dgm:pt>
    <dgm:pt modelId="{3B339216-D7C1-4D33-8EFE-12FAEBDDB7E7}" type="parTrans" cxnId="{8F4D882D-1807-4F68-A70B-6127DD1B944B}">
      <dgm:prSet/>
      <dgm:spPr/>
      <dgm:t>
        <a:bodyPr/>
        <a:lstStyle/>
        <a:p>
          <a:endParaRPr lang="en-US"/>
        </a:p>
      </dgm:t>
    </dgm:pt>
    <dgm:pt modelId="{8680EE85-0536-48D4-9199-38CF3F931223}" type="sibTrans" cxnId="{8F4D882D-1807-4F68-A70B-6127DD1B944B}">
      <dgm:prSet/>
      <dgm:spPr/>
      <dgm:t>
        <a:bodyPr/>
        <a:lstStyle/>
        <a:p>
          <a:endParaRPr lang="en-US"/>
        </a:p>
      </dgm:t>
    </dgm:pt>
    <dgm:pt modelId="{349D90FA-AD22-448E-A78E-8A676DD70309}">
      <dgm:prSet phldrT="[Text]"/>
      <dgm:spPr/>
      <dgm:t>
        <a:bodyPr/>
        <a:lstStyle/>
        <a:p>
          <a:r>
            <a:rPr lang="en-US" b="1" dirty="0" smtClean="0">
              <a:solidFill>
                <a:srgbClr val="0070C0"/>
              </a:solidFill>
              <a:latin typeface="Century Gothic" panose="020B0502020202020204" pitchFamily="34" charset="0"/>
            </a:rPr>
            <a:t>Child Initiated Learning</a:t>
          </a:r>
          <a:endParaRPr lang="en-US" b="1" dirty="0">
            <a:solidFill>
              <a:srgbClr val="0070C0"/>
            </a:solidFill>
            <a:latin typeface="Century Gothic" panose="020B0502020202020204" pitchFamily="34" charset="0"/>
          </a:endParaRPr>
        </a:p>
      </dgm:t>
    </dgm:pt>
    <dgm:pt modelId="{56A135ED-86AF-40A2-A193-D69EE8178CF7}" type="parTrans" cxnId="{A31FEC9F-6ABD-437E-9BD8-CF6BEEAF86DF}">
      <dgm:prSet/>
      <dgm:spPr/>
      <dgm:t>
        <a:bodyPr/>
        <a:lstStyle/>
        <a:p>
          <a:endParaRPr lang="en-US"/>
        </a:p>
      </dgm:t>
    </dgm:pt>
    <dgm:pt modelId="{70DAD806-4F6A-403B-8683-1AB9BFE9EB5F}" type="sibTrans" cxnId="{A31FEC9F-6ABD-437E-9BD8-CF6BEEAF86DF}">
      <dgm:prSet/>
      <dgm:spPr/>
      <dgm:t>
        <a:bodyPr/>
        <a:lstStyle/>
        <a:p>
          <a:endParaRPr lang="en-US"/>
        </a:p>
      </dgm:t>
    </dgm:pt>
    <dgm:pt modelId="{12FB6057-8F7C-490E-BD2B-5103D3004229}">
      <dgm:prSet phldrT="[Text]"/>
      <dgm:spPr/>
      <dgm:t>
        <a:bodyPr/>
        <a:lstStyle/>
        <a:p>
          <a:r>
            <a:rPr lang="en-US" b="1" dirty="0" smtClean="0">
              <a:solidFill>
                <a:srgbClr val="0070C0"/>
              </a:solidFill>
              <a:latin typeface="Century Gothic" panose="020B0502020202020204" pitchFamily="34" charset="0"/>
            </a:rPr>
            <a:t>Adult</a:t>
          </a:r>
          <a:r>
            <a:rPr lang="en-US" b="1" baseline="0" dirty="0" smtClean="0">
              <a:solidFill>
                <a:srgbClr val="0070C0"/>
              </a:solidFill>
              <a:latin typeface="Century Gothic" panose="020B0502020202020204" pitchFamily="34" charset="0"/>
            </a:rPr>
            <a:t> Initiated Learning</a:t>
          </a:r>
          <a:endParaRPr lang="en-US" b="1" dirty="0">
            <a:solidFill>
              <a:srgbClr val="0070C0"/>
            </a:solidFill>
            <a:latin typeface="Century Gothic" panose="020B0502020202020204" pitchFamily="34" charset="0"/>
          </a:endParaRPr>
        </a:p>
      </dgm:t>
    </dgm:pt>
    <dgm:pt modelId="{EAB17B70-974F-4368-849A-6E788EB31633}" type="parTrans" cxnId="{3E0F8407-9EF7-46AC-98AA-B6BDC41F5526}">
      <dgm:prSet/>
      <dgm:spPr/>
      <dgm:t>
        <a:bodyPr/>
        <a:lstStyle/>
        <a:p>
          <a:endParaRPr lang="en-US"/>
        </a:p>
      </dgm:t>
    </dgm:pt>
    <dgm:pt modelId="{3FD91B02-D69A-492F-AD0A-D2D463C97F3F}" type="sibTrans" cxnId="{3E0F8407-9EF7-46AC-98AA-B6BDC41F5526}">
      <dgm:prSet/>
      <dgm:spPr/>
      <dgm:t>
        <a:bodyPr/>
        <a:lstStyle/>
        <a:p>
          <a:endParaRPr lang="en-US"/>
        </a:p>
      </dgm:t>
    </dgm:pt>
    <dgm:pt modelId="{D4D73809-0440-4D6D-85EB-8FAD6C90C1EE}" type="pres">
      <dgm:prSet presAssocID="{69B5D061-B7B8-4B5E-906D-765874EE9A85}" presName="Name0" presStyleCnt="0">
        <dgm:presLayoutVars>
          <dgm:chMax val="7"/>
          <dgm:dir/>
          <dgm:resizeHandles val="exact"/>
        </dgm:presLayoutVars>
      </dgm:prSet>
      <dgm:spPr/>
    </dgm:pt>
    <dgm:pt modelId="{338D7CB2-D70B-4410-A072-1F105AF84CF0}" type="pres">
      <dgm:prSet presAssocID="{69B5D061-B7B8-4B5E-906D-765874EE9A85}" presName="ellipse1" presStyleLbl="venn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4618FAF-CA0E-45D3-BC51-E57DAE20AD71}" type="pres">
      <dgm:prSet presAssocID="{69B5D061-B7B8-4B5E-906D-765874EE9A85}" presName="ellipse2" presStyleLbl="vennNode1" presStyleIdx="1" presStyleCnt="3" custLinFactNeighborX="-30" custLinFactNeighborY="-29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D33B738-52FB-4D24-8EBC-A93B52F7DE1D}" type="pres">
      <dgm:prSet presAssocID="{69B5D061-B7B8-4B5E-906D-765874EE9A85}" presName="ellipse3" presStyleLbl="vennNode1" presStyleIdx="2" presStyleCnt="3" custLinFactNeighborX="3828" custLinFactNeighborY="-66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BBC6E55-484B-4B8E-A0CD-CD4EB2375E83}" type="presOf" srcId="{917CA7E6-5456-4759-A387-D7DE20A72579}" destId="{338D7CB2-D70B-4410-A072-1F105AF84CF0}" srcOrd="0" destOrd="0" presId="urn:microsoft.com/office/officeart/2005/8/layout/rings+Icon"/>
    <dgm:cxn modelId="{0E07A7AC-2460-4809-9D64-D632C216C73E}" type="presOf" srcId="{349D90FA-AD22-448E-A78E-8A676DD70309}" destId="{34618FAF-CA0E-45D3-BC51-E57DAE20AD71}" srcOrd="0" destOrd="0" presId="urn:microsoft.com/office/officeart/2005/8/layout/rings+Icon"/>
    <dgm:cxn modelId="{AF6B58C1-2D35-4846-98A6-F32399B5C7FD}" type="presOf" srcId="{12FB6057-8F7C-490E-BD2B-5103D3004229}" destId="{1D33B738-52FB-4D24-8EBC-A93B52F7DE1D}" srcOrd="0" destOrd="0" presId="urn:microsoft.com/office/officeart/2005/8/layout/rings+Icon"/>
    <dgm:cxn modelId="{8F4D882D-1807-4F68-A70B-6127DD1B944B}" srcId="{69B5D061-B7B8-4B5E-906D-765874EE9A85}" destId="{917CA7E6-5456-4759-A387-D7DE20A72579}" srcOrd="0" destOrd="0" parTransId="{3B339216-D7C1-4D33-8EFE-12FAEBDDB7E7}" sibTransId="{8680EE85-0536-48D4-9199-38CF3F931223}"/>
    <dgm:cxn modelId="{3E0F8407-9EF7-46AC-98AA-B6BDC41F5526}" srcId="{69B5D061-B7B8-4B5E-906D-765874EE9A85}" destId="{12FB6057-8F7C-490E-BD2B-5103D3004229}" srcOrd="2" destOrd="0" parTransId="{EAB17B70-974F-4368-849A-6E788EB31633}" sibTransId="{3FD91B02-D69A-492F-AD0A-D2D463C97F3F}"/>
    <dgm:cxn modelId="{A31FEC9F-6ABD-437E-9BD8-CF6BEEAF86DF}" srcId="{69B5D061-B7B8-4B5E-906D-765874EE9A85}" destId="{349D90FA-AD22-448E-A78E-8A676DD70309}" srcOrd="1" destOrd="0" parTransId="{56A135ED-86AF-40A2-A193-D69EE8178CF7}" sibTransId="{70DAD806-4F6A-403B-8683-1AB9BFE9EB5F}"/>
    <dgm:cxn modelId="{BA369DD9-C5AC-4DDC-820B-D7CF815CFCA2}" type="presOf" srcId="{69B5D061-B7B8-4B5E-906D-765874EE9A85}" destId="{D4D73809-0440-4D6D-85EB-8FAD6C90C1EE}" srcOrd="0" destOrd="0" presId="urn:microsoft.com/office/officeart/2005/8/layout/rings+Icon"/>
    <dgm:cxn modelId="{58DAAC00-96C3-4DDB-BA37-40D1E584103F}" type="presParOf" srcId="{D4D73809-0440-4D6D-85EB-8FAD6C90C1EE}" destId="{338D7CB2-D70B-4410-A072-1F105AF84CF0}" srcOrd="0" destOrd="0" presId="urn:microsoft.com/office/officeart/2005/8/layout/rings+Icon"/>
    <dgm:cxn modelId="{4BE259C8-D5E6-452A-926B-9C9454D39AD2}" type="presParOf" srcId="{D4D73809-0440-4D6D-85EB-8FAD6C90C1EE}" destId="{34618FAF-CA0E-45D3-BC51-E57DAE20AD71}" srcOrd="1" destOrd="0" presId="urn:microsoft.com/office/officeart/2005/8/layout/rings+Icon"/>
    <dgm:cxn modelId="{D1778F9D-CC16-408B-BF58-C72C8B66C70C}" type="presParOf" srcId="{D4D73809-0440-4D6D-85EB-8FAD6C90C1EE}" destId="{1D33B738-52FB-4D24-8EBC-A93B52F7DE1D}" srcOrd="2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36B2FE2-33DD-4A04-8797-993200B90807}" type="doc">
      <dgm:prSet loTypeId="urn:microsoft.com/office/officeart/2005/8/layout/arrow5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EFB8E86-FB70-4139-B18A-F162DCCDB570}">
      <dgm:prSet phldrT="[Text]"/>
      <dgm:spPr/>
      <dgm:t>
        <a:bodyPr/>
        <a:lstStyle/>
        <a:p>
          <a:r>
            <a:rPr lang="en-US" dirty="0" smtClean="0"/>
            <a:t>Construction</a:t>
          </a:r>
          <a:endParaRPr lang="en-US" dirty="0"/>
        </a:p>
      </dgm:t>
    </dgm:pt>
    <dgm:pt modelId="{33CEAF84-F807-46FD-9E1A-CB51FFF3363E}" type="parTrans" cxnId="{82C58520-A587-4419-9150-D380A6BC2184}">
      <dgm:prSet/>
      <dgm:spPr/>
      <dgm:t>
        <a:bodyPr/>
        <a:lstStyle/>
        <a:p>
          <a:endParaRPr lang="en-US"/>
        </a:p>
      </dgm:t>
    </dgm:pt>
    <dgm:pt modelId="{30869AC1-EE5A-4C4D-8836-2CC14A2EC311}" type="sibTrans" cxnId="{82C58520-A587-4419-9150-D380A6BC2184}">
      <dgm:prSet/>
      <dgm:spPr/>
      <dgm:t>
        <a:bodyPr/>
        <a:lstStyle/>
        <a:p>
          <a:endParaRPr lang="en-US"/>
        </a:p>
      </dgm:t>
    </dgm:pt>
    <dgm:pt modelId="{15C49B9D-3EF9-429E-93FB-E2290492420F}">
      <dgm:prSet phldrT="[Text]"/>
      <dgm:spPr/>
      <dgm:t>
        <a:bodyPr/>
        <a:lstStyle/>
        <a:p>
          <a:r>
            <a:rPr lang="en-US" dirty="0" smtClean="0"/>
            <a:t>Small World</a:t>
          </a:r>
          <a:endParaRPr lang="en-US" dirty="0"/>
        </a:p>
      </dgm:t>
    </dgm:pt>
    <dgm:pt modelId="{40CFC8FA-4F43-4FC4-A979-F1055371E3A9}" type="parTrans" cxnId="{EBA313F0-116E-4B61-8F64-25347ECFDF3D}">
      <dgm:prSet/>
      <dgm:spPr/>
      <dgm:t>
        <a:bodyPr/>
        <a:lstStyle/>
        <a:p>
          <a:endParaRPr lang="en-US"/>
        </a:p>
      </dgm:t>
    </dgm:pt>
    <dgm:pt modelId="{0887B5BD-2384-46D5-895E-B95A5233F7DD}" type="sibTrans" cxnId="{EBA313F0-116E-4B61-8F64-25347ECFDF3D}">
      <dgm:prSet/>
      <dgm:spPr/>
      <dgm:t>
        <a:bodyPr/>
        <a:lstStyle/>
        <a:p>
          <a:endParaRPr lang="en-US"/>
        </a:p>
      </dgm:t>
    </dgm:pt>
    <dgm:pt modelId="{DF3F5FFD-48D2-4439-894C-605376F67ABC}" type="pres">
      <dgm:prSet presAssocID="{936B2FE2-33DD-4A04-8797-993200B9080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7AE978B-D794-46FB-8883-82DFE3B50379}" type="pres">
      <dgm:prSet presAssocID="{FEFB8E86-FB70-4139-B18A-F162DCCDB570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DF4156-9A96-436D-AEA9-9C819506E314}" type="pres">
      <dgm:prSet presAssocID="{15C49B9D-3EF9-429E-93FB-E2290492420F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818BA92-A39A-4475-836C-D11DCA1A6C4A}" type="presOf" srcId="{15C49B9D-3EF9-429E-93FB-E2290492420F}" destId="{3DDF4156-9A96-436D-AEA9-9C819506E314}" srcOrd="0" destOrd="0" presId="urn:microsoft.com/office/officeart/2005/8/layout/arrow5"/>
    <dgm:cxn modelId="{EBA313F0-116E-4B61-8F64-25347ECFDF3D}" srcId="{936B2FE2-33DD-4A04-8797-993200B90807}" destId="{15C49B9D-3EF9-429E-93FB-E2290492420F}" srcOrd="1" destOrd="0" parTransId="{40CFC8FA-4F43-4FC4-A979-F1055371E3A9}" sibTransId="{0887B5BD-2384-46D5-895E-B95A5233F7DD}"/>
    <dgm:cxn modelId="{82C58520-A587-4419-9150-D380A6BC2184}" srcId="{936B2FE2-33DD-4A04-8797-993200B90807}" destId="{FEFB8E86-FB70-4139-B18A-F162DCCDB570}" srcOrd="0" destOrd="0" parTransId="{33CEAF84-F807-46FD-9E1A-CB51FFF3363E}" sibTransId="{30869AC1-EE5A-4C4D-8836-2CC14A2EC311}"/>
    <dgm:cxn modelId="{AE38B5DB-4C80-4A8E-AAF4-D6CBB46600BA}" type="presOf" srcId="{936B2FE2-33DD-4A04-8797-993200B90807}" destId="{DF3F5FFD-48D2-4439-894C-605376F67ABC}" srcOrd="0" destOrd="0" presId="urn:microsoft.com/office/officeart/2005/8/layout/arrow5"/>
    <dgm:cxn modelId="{8D31C952-07F9-44C3-8462-3A7C9C53834E}" type="presOf" srcId="{FEFB8E86-FB70-4139-B18A-F162DCCDB570}" destId="{97AE978B-D794-46FB-8883-82DFE3B50379}" srcOrd="0" destOrd="0" presId="urn:microsoft.com/office/officeart/2005/8/layout/arrow5"/>
    <dgm:cxn modelId="{60995E60-937E-4139-9474-DC9A90FB312D}" type="presParOf" srcId="{DF3F5FFD-48D2-4439-894C-605376F67ABC}" destId="{97AE978B-D794-46FB-8883-82DFE3B50379}" srcOrd="0" destOrd="0" presId="urn:microsoft.com/office/officeart/2005/8/layout/arrow5"/>
    <dgm:cxn modelId="{9914A4FC-302F-4085-8B73-364B0D50F19A}" type="presParOf" srcId="{DF3F5FFD-48D2-4439-894C-605376F67ABC}" destId="{3DDF4156-9A96-436D-AEA9-9C819506E314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9141B8-0275-40EB-AF5F-405EF7FAF607}" type="doc">
      <dgm:prSet loTypeId="urn:microsoft.com/office/officeart/2005/8/layout/arrow5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B97A24-DAC8-4AA8-B07C-710D892CA072}">
      <dgm:prSet phldrT="[Text]" custT="1"/>
      <dgm:spPr/>
      <dgm:t>
        <a:bodyPr/>
        <a:lstStyle/>
        <a:p>
          <a:r>
            <a:rPr lang="en-US" sz="2400" dirty="0" smtClean="0"/>
            <a:t>Creative</a:t>
          </a:r>
          <a:endParaRPr lang="en-US" sz="2400" dirty="0"/>
        </a:p>
      </dgm:t>
    </dgm:pt>
    <dgm:pt modelId="{D5FB2832-AD9E-4405-896C-D5530205C4A3}" type="parTrans" cxnId="{F001CB66-5404-40D1-B154-5908C2D34B10}">
      <dgm:prSet/>
      <dgm:spPr/>
      <dgm:t>
        <a:bodyPr/>
        <a:lstStyle/>
        <a:p>
          <a:endParaRPr lang="en-US"/>
        </a:p>
      </dgm:t>
    </dgm:pt>
    <dgm:pt modelId="{BF467344-19F0-4D8D-BE12-00E48F85C823}" type="sibTrans" cxnId="{F001CB66-5404-40D1-B154-5908C2D34B10}">
      <dgm:prSet/>
      <dgm:spPr/>
      <dgm:t>
        <a:bodyPr/>
        <a:lstStyle/>
        <a:p>
          <a:endParaRPr lang="en-US"/>
        </a:p>
      </dgm:t>
    </dgm:pt>
    <dgm:pt modelId="{A78E5DDD-27E2-40C7-B9D9-E4C8C3614FC6}">
      <dgm:prSet phldrT="[Text]" custT="1"/>
      <dgm:spPr/>
      <dgm:t>
        <a:bodyPr/>
        <a:lstStyle/>
        <a:p>
          <a:r>
            <a:rPr lang="en-US" sz="2400" dirty="0" smtClean="0"/>
            <a:t>Painting</a:t>
          </a:r>
          <a:endParaRPr lang="en-US" sz="2400" dirty="0"/>
        </a:p>
      </dgm:t>
    </dgm:pt>
    <dgm:pt modelId="{D4697110-F70F-499E-8E91-9BB91C3B0C1D}" type="parTrans" cxnId="{89D7F3CB-8C0E-4F88-8601-C60C12DB1A68}">
      <dgm:prSet/>
      <dgm:spPr/>
      <dgm:t>
        <a:bodyPr/>
        <a:lstStyle/>
        <a:p>
          <a:endParaRPr lang="en-US"/>
        </a:p>
      </dgm:t>
    </dgm:pt>
    <dgm:pt modelId="{3ADB577A-D2FC-4530-B8AE-346287CD0956}" type="sibTrans" cxnId="{89D7F3CB-8C0E-4F88-8601-C60C12DB1A68}">
      <dgm:prSet/>
      <dgm:spPr/>
      <dgm:t>
        <a:bodyPr/>
        <a:lstStyle/>
        <a:p>
          <a:endParaRPr lang="en-US"/>
        </a:p>
      </dgm:t>
    </dgm:pt>
    <dgm:pt modelId="{FA1D9BE6-70F1-485E-B350-570410867A55}" type="pres">
      <dgm:prSet presAssocID="{F19141B8-0275-40EB-AF5F-405EF7FAF60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0E4B721-383F-42F1-8FB6-084FFF74E059}" type="pres">
      <dgm:prSet presAssocID="{22B97A24-DAC8-4AA8-B07C-710D892CA072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6BA55A-FADB-42E7-8B09-075EA21BEC8A}" type="pres">
      <dgm:prSet presAssocID="{A78E5DDD-27E2-40C7-B9D9-E4C8C3614FC6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E2CB54-C3F2-445C-B23B-693C31A492F4}" type="presOf" srcId="{22B97A24-DAC8-4AA8-B07C-710D892CA072}" destId="{10E4B721-383F-42F1-8FB6-084FFF74E059}" srcOrd="0" destOrd="0" presId="urn:microsoft.com/office/officeart/2005/8/layout/arrow5"/>
    <dgm:cxn modelId="{0903B0A3-1782-4A79-8303-59AEF3A7AB78}" type="presOf" srcId="{A78E5DDD-27E2-40C7-B9D9-E4C8C3614FC6}" destId="{1C6BA55A-FADB-42E7-8B09-075EA21BEC8A}" srcOrd="0" destOrd="0" presId="urn:microsoft.com/office/officeart/2005/8/layout/arrow5"/>
    <dgm:cxn modelId="{F001CB66-5404-40D1-B154-5908C2D34B10}" srcId="{F19141B8-0275-40EB-AF5F-405EF7FAF607}" destId="{22B97A24-DAC8-4AA8-B07C-710D892CA072}" srcOrd="0" destOrd="0" parTransId="{D5FB2832-AD9E-4405-896C-D5530205C4A3}" sibTransId="{BF467344-19F0-4D8D-BE12-00E48F85C823}"/>
    <dgm:cxn modelId="{EA1D6337-94C4-4E39-8B08-B74FAD3F04C9}" type="presOf" srcId="{F19141B8-0275-40EB-AF5F-405EF7FAF607}" destId="{FA1D9BE6-70F1-485E-B350-570410867A55}" srcOrd="0" destOrd="0" presId="urn:microsoft.com/office/officeart/2005/8/layout/arrow5"/>
    <dgm:cxn modelId="{89D7F3CB-8C0E-4F88-8601-C60C12DB1A68}" srcId="{F19141B8-0275-40EB-AF5F-405EF7FAF607}" destId="{A78E5DDD-27E2-40C7-B9D9-E4C8C3614FC6}" srcOrd="1" destOrd="0" parTransId="{D4697110-F70F-499E-8E91-9BB91C3B0C1D}" sibTransId="{3ADB577A-D2FC-4530-B8AE-346287CD0956}"/>
    <dgm:cxn modelId="{5DC78972-7A97-43D9-9B81-36025ACC4062}" type="presParOf" srcId="{FA1D9BE6-70F1-485E-B350-570410867A55}" destId="{10E4B721-383F-42F1-8FB6-084FFF74E059}" srcOrd="0" destOrd="0" presId="urn:microsoft.com/office/officeart/2005/8/layout/arrow5"/>
    <dgm:cxn modelId="{D60B566F-D28F-4D01-92E5-B92E26115B02}" type="presParOf" srcId="{FA1D9BE6-70F1-485E-B350-570410867A55}" destId="{1C6BA55A-FADB-42E7-8B09-075EA21BEC8A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19141B8-0275-40EB-AF5F-405EF7FAF607}" type="doc">
      <dgm:prSet loTypeId="urn:microsoft.com/office/officeart/2005/8/layout/arrow5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B97A24-DAC8-4AA8-B07C-710D892CA072}">
      <dgm:prSet phldrT="[Text]" custT="1"/>
      <dgm:spPr/>
      <dgm:t>
        <a:bodyPr/>
        <a:lstStyle/>
        <a:p>
          <a:r>
            <a:rPr lang="en-US" sz="2400" dirty="0" smtClean="0"/>
            <a:t>Domestic Role Play</a:t>
          </a:r>
          <a:endParaRPr lang="en-US" sz="2400" dirty="0"/>
        </a:p>
      </dgm:t>
    </dgm:pt>
    <dgm:pt modelId="{D5FB2832-AD9E-4405-896C-D5530205C4A3}" type="parTrans" cxnId="{F001CB66-5404-40D1-B154-5908C2D34B10}">
      <dgm:prSet/>
      <dgm:spPr/>
      <dgm:t>
        <a:bodyPr/>
        <a:lstStyle/>
        <a:p>
          <a:endParaRPr lang="en-US"/>
        </a:p>
      </dgm:t>
    </dgm:pt>
    <dgm:pt modelId="{BF467344-19F0-4D8D-BE12-00E48F85C823}" type="sibTrans" cxnId="{F001CB66-5404-40D1-B154-5908C2D34B10}">
      <dgm:prSet/>
      <dgm:spPr/>
      <dgm:t>
        <a:bodyPr/>
        <a:lstStyle/>
        <a:p>
          <a:endParaRPr lang="en-US"/>
        </a:p>
      </dgm:t>
    </dgm:pt>
    <dgm:pt modelId="{A78E5DDD-27E2-40C7-B9D9-E4C8C3614FC6}">
      <dgm:prSet phldrT="[Text]" custT="1"/>
      <dgm:spPr/>
      <dgm:t>
        <a:bodyPr/>
        <a:lstStyle/>
        <a:p>
          <a:r>
            <a:rPr lang="en-US" sz="2400" dirty="0" smtClean="0"/>
            <a:t>Writing Area</a:t>
          </a:r>
          <a:endParaRPr lang="en-US" sz="2400" dirty="0"/>
        </a:p>
      </dgm:t>
    </dgm:pt>
    <dgm:pt modelId="{D4697110-F70F-499E-8E91-9BB91C3B0C1D}" type="parTrans" cxnId="{89D7F3CB-8C0E-4F88-8601-C60C12DB1A68}">
      <dgm:prSet/>
      <dgm:spPr/>
      <dgm:t>
        <a:bodyPr/>
        <a:lstStyle/>
        <a:p>
          <a:endParaRPr lang="en-US"/>
        </a:p>
      </dgm:t>
    </dgm:pt>
    <dgm:pt modelId="{3ADB577A-D2FC-4530-B8AE-346287CD0956}" type="sibTrans" cxnId="{89D7F3CB-8C0E-4F88-8601-C60C12DB1A68}">
      <dgm:prSet/>
      <dgm:spPr/>
      <dgm:t>
        <a:bodyPr/>
        <a:lstStyle/>
        <a:p>
          <a:endParaRPr lang="en-US"/>
        </a:p>
      </dgm:t>
    </dgm:pt>
    <dgm:pt modelId="{FA1D9BE6-70F1-485E-B350-570410867A55}" type="pres">
      <dgm:prSet presAssocID="{F19141B8-0275-40EB-AF5F-405EF7FAF60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0E4B721-383F-42F1-8FB6-084FFF74E059}" type="pres">
      <dgm:prSet presAssocID="{22B97A24-DAC8-4AA8-B07C-710D892CA072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6BA55A-FADB-42E7-8B09-075EA21BEC8A}" type="pres">
      <dgm:prSet presAssocID="{A78E5DDD-27E2-40C7-B9D9-E4C8C3614FC6}" presName="arrow" presStyleLbl="node1" presStyleIdx="1" presStyleCnt="2" custRadScaleRad="164462" custRadScaleInc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E2CB54-C3F2-445C-B23B-693C31A492F4}" type="presOf" srcId="{22B97A24-DAC8-4AA8-B07C-710D892CA072}" destId="{10E4B721-383F-42F1-8FB6-084FFF74E059}" srcOrd="0" destOrd="0" presId="urn:microsoft.com/office/officeart/2005/8/layout/arrow5"/>
    <dgm:cxn modelId="{0903B0A3-1782-4A79-8303-59AEF3A7AB78}" type="presOf" srcId="{A78E5DDD-27E2-40C7-B9D9-E4C8C3614FC6}" destId="{1C6BA55A-FADB-42E7-8B09-075EA21BEC8A}" srcOrd="0" destOrd="0" presId="urn:microsoft.com/office/officeart/2005/8/layout/arrow5"/>
    <dgm:cxn modelId="{F001CB66-5404-40D1-B154-5908C2D34B10}" srcId="{F19141B8-0275-40EB-AF5F-405EF7FAF607}" destId="{22B97A24-DAC8-4AA8-B07C-710D892CA072}" srcOrd="0" destOrd="0" parTransId="{D5FB2832-AD9E-4405-896C-D5530205C4A3}" sibTransId="{BF467344-19F0-4D8D-BE12-00E48F85C823}"/>
    <dgm:cxn modelId="{EA1D6337-94C4-4E39-8B08-B74FAD3F04C9}" type="presOf" srcId="{F19141B8-0275-40EB-AF5F-405EF7FAF607}" destId="{FA1D9BE6-70F1-485E-B350-570410867A55}" srcOrd="0" destOrd="0" presId="urn:microsoft.com/office/officeart/2005/8/layout/arrow5"/>
    <dgm:cxn modelId="{89D7F3CB-8C0E-4F88-8601-C60C12DB1A68}" srcId="{F19141B8-0275-40EB-AF5F-405EF7FAF607}" destId="{A78E5DDD-27E2-40C7-B9D9-E4C8C3614FC6}" srcOrd="1" destOrd="0" parTransId="{D4697110-F70F-499E-8E91-9BB91C3B0C1D}" sibTransId="{3ADB577A-D2FC-4530-B8AE-346287CD0956}"/>
    <dgm:cxn modelId="{5DC78972-7A97-43D9-9B81-36025ACC4062}" type="presParOf" srcId="{FA1D9BE6-70F1-485E-B350-570410867A55}" destId="{10E4B721-383F-42F1-8FB6-084FFF74E059}" srcOrd="0" destOrd="0" presId="urn:microsoft.com/office/officeart/2005/8/layout/arrow5"/>
    <dgm:cxn modelId="{D60B566F-D28F-4D01-92E5-B92E26115B02}" type="presParOf" srcId="{FA1D9BE6-70F1-485E-B350-570410867A55}" destId="{1C6BA55A-FADB-42E7-8B09-075EA21BEC8A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19141B8-0275-40EB-AF5F-405EF7FAF607}" type="doc">
      <dgm:prSet loTypeId="urn:microsoft.com/office/officeart/2005/8/layout/arrow5" loCatId="relationship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2B97A24-DAC8-4AA8-B07C-710D892CA072}">
      <dgm:prSet phldrT="[Text]" custT="1"/>
      <dgm:spPr/>
      <dgm:t>
        <a:bodyPr/>
        <a:lstStyle/>
        <a:p>
          <a:r>
            <a:rPr lang="en-US" sz="2400" dirty="0" err="1" smtClean="0"/>
            <a:t>Maths</a:t>
          </a:r>
          <a:r>
            <a:rPr lang="en-US" sz="2400" dirty="0" smtClean="0"/>
            <a:t> Area</a:t>
          </a:r>
          <a:endParaRPr lang="en-US" sz="2400" dirty="0"/>
        </a:p>
      </dgm:t>
    </dgm:pt>
    <dgm:pt modelId="{D5FB2832-AD9E-4405-896C-D5530205C4A3}" type="parTrans" cxnId="{F001CB66-5404-40D1-B154-5908C2D34B10}">
      <dgm:prSet/>
      <dgm:spPr/>
      <dgm:t>
        <a:bodyPr/>
        <a:lstStyle/>
        <a:p>
          <a:endParaRPr lang="en-US"/>
        </a:p>
      </dgm:t>
    </dgm:pt>
    <dgm:pt modelId="{BF467344-19F0-4D8D-BE12-00E48F85C823}" type="sibTrans" cxnId="{F001CB66-5404-40D1-B154-5908C2D34B10}">
      <dgm:prSet/>
      <dgm:spPr/>
      <dgm:t>
        <a:bodyPr/>
        <a:lstStyle/>
        <a:p>
          <a:endParaRPr lang="en-US"/>
        </a:p>
      </dgm:t>
    </dgm:pt>
    <dgm:pt modelId="{A78E5DDD-27E2-40C7-B9D9-E4C8C3614FC6}">
      <dgm:prSet phldrT="[Text]" custT="1"/>
      <dgm:spPr/>
      <dgm:t>
        <a:bodyPr/>
        <a:lstStyle/>
        <a:p>
          <a:r>
            <a:rPr lang="en-US" sz="2400" dirty="0" smtClean="0"/>
            <a:t>Water</a:t>
          </a:r>
        </a:p>
        <a:p>
          <a:r>
            <a:rPr lang="en-US" sz="2400" dirty="0" smtClean="0"/>
            <a:t>Malleable</a:t>
          </a:r>
          <a:endParaRPr lang="en-US" sz="2400" dirty="0"/>
        </a:p>
      </dgm:t>
    </dgm:pt>
    <dgm:pt modelId="{D4697110-F70F-499E-8E91-9BB91C3B0C1D}" type="parTrans" cxnId="{89D7F3CB-8C0E-4F88-8601-C60C12DB1A68}">
      <dgm:prSet/>
      <dgm:spPr/>
      <dgm:t>
        <a:bodyPr/>
        <a:lstStyle/>
        <a:p>
          <a:endParaRPr lang="en-US"/>
        </a:p>
      </dgm:t>
    </dgm:pt>
    <dgm:pt modelId="{3ADB577A-D2FC-4530-B8AE-346287CD0956}" type="sibTrans" cxnId="{89D7F3CB-8C0E-4F88-8601-C60C12DB1A68}">
      <dgm:prSet/>
      <dgm:spPr/>
      <dgm:t>
        <a:bodyPr/>
        <a:lstStyle/>
        <a:p>
          <a:endParaRPr lang="en-US"/>
        </a:p>
      </dgm:t>
    </dgm:pt>
    <dgm:pt modelId="{FA1D9BE6-70F1-485E-B350-570410867A55}" type="pres">
      <dgm:prSet presAssocID="{F19141B8-0275-40EB-AF5F-405EF7FAF607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0E4B721-383F-42F1-8FB6-084FFF74E059}" type="pres">
      <dgm:prSet presAssocID="{22B97A24-DAC8-4AA8-B07C-710D892CA072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C6BA55A-FADB-42E7-8B09-075EA21BEC8A}" type="pres">
      <dgm:prSet presAssocID="{A78E5DDD-27E2-40C7-B9D9-E4C8C3614FC6}" presName="arrow" presStyleLbl="node1" presStyleIdx="1" presStyleCnt="2" custRadScaleRad="191091" custRadScaleInc="62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E2CB54-C3F2-445C-B23B-693C31A492F4}" type="presOf" srcId="{22B97A24-DAC8-4AA8-B07C-710D892CA072}" destId="{10E4B721-383F-42F1-8FB6-084FFF74E059}" srcOrd="0" destOrd="0" presId="urn:microsoft.com/office/officeart/2005/8/layout/arrow5"/>
    <dgm:cxn modelId="{0903B0A3-1782-4A79-8303-59AEF3A7AB78}" type="presOf" srcId="{A78E5DDD-27E2-40C7-B9D9-E4C8C3614FC6}" destId="{1C6BA55A-FADB-42E7-8B09-075EA21BEC8A}" srcOrd="0" destOrd="0" presId="urn:microsoft.com/office/officeart/2005/8/layout/arrow5"/>
    <dgm:cxn modelId="{F001CB66-5404-40D1-B154-5908C2D34B10}" srcId="{F19141B8-0275-40EB-AF5F-405EF7FAF607}" destId="{22B97A24-DAC8-4AA8-B07C-710D892CA072}" srcOrd="0" destOrd="0" parTransId="{D5FB2832-AD9E-4405-896C-D5530205C4A3}" sibTransId="{BF467344-19F0-4D8D-BE12-00E48F85C823}"/>
    <dgm:cxn modelId="{EA1D6337-94C4-4E39-8B08-B74FAD3F04C9}" type="presOf" srcId="{F19141B8-0275-40EB-AF5F-405EF7FAF607}" destId="{FA1D9BE6-70F1-485E-B350-570410867A55}" srcOrd="0" destOrd="0" presId="urn:microsoft.com/office/officeart/2005/8/layout/arrow5"/>
    <dgm:cxn modelId="{89D7F3CB-8C0E-4F88-8601-C60C12DB1A68}" srcId="{F19141B8-0275-40EB-AF5F-405EF7FAF607}" destId="{A78E5DDD-27E2-40C7-B9D9-E4C8C3614FC6}" srcOrd="1" destOrd="0" parTransId="{D4697110-F70F-499E-8E91-9BB91C3B0C1D}" sibTransId="{3ADB577A-D2FC-4530-B8AE-346287CD0956}"/>
    <dgm:cxn modelId="{5DC78972-7A97-43D9-9B81-36025ACC4062}" type="presParOf" srcId="{FA1D9BE6-70F1-485E-B350-570410867A55}" destId="{10E4B721-383F-42F1-8FB6-084FFF74E059}" srcOrd="0" destOrd="0" presId="urn:microsoft.com/office/officeart/2005/8/layout/arrow5"/>
    <dgm:cxn modelId="{D60B566F-D28F-4D01-92E5-B92E26115B02}" type="presParOf" srcId="{FA1D9BE6-70F1-485E-B350-570410867A55}" destId="{1C6BA55A-FADB-42E7-8B09-075EA21BEC8A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8D7CB2-D70B-4410-A072-1F105AF84CF0}">
      <dsp:nvSpPr>
        <dsp:cNvPr id="0" name=""/>
        <dsp:cNvSpPr/>
      </dsp:nvSpPr>
      <dsp:spPr>
        <a:xfrm>
          <a:off x="2227177" y="0"/>
          <a:ext cx="3349518" cy="334947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 smtClean="0">
              <a:solidFill>
                <a:srgbClr val="0070C0"/>
              </a:solidFill>
              <a:latin typeface="Century Gothic" panose="020B0502020202020204" pitchFamily="34" charset="0"/>
            </a:rPr>
            <a:t>Adult Led Learning</a:t>
          </a:r>
          <a:endParaRPr lang="en-US" sz="3900" b="1" kern="1200" dirty="0">
            <a:solidFill>
              <a:srgbClr val="0070C0"/>
            </a:solidFill>
            <a:latin typeface="Century Gothic" panose="020B0502020202020204" pitchFamily="34" charset="0"/>
          </a:endParaRPr>
        </a:p>
      </dsp:txBody>
      <dsp:txXfrm>
        <a:off x="2717703" y="490519"/>
        <a:ext cx="2368466" cy="2368432"/>
      </dsp:txXfrm>
    </dsp:sp>
    <dsp:sp modelId="{34618FAF-CA0E-45D3-BC51-E57DAE20AD71}">
      <dsp:nvSpPr>
        <dsp:cNvPr id="0" name=""/>
        <dsp:cNvSpPr/>
      </dsp:nvSpPr>
      <dsp:spPr>
        <a:xfrm>
          <a:off x="3950200" y="2133996"/>
          <a:ext cx="3349518" cy="334947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 smtClean="0">
              <a:solidFill>
                <a:srgbClr val="0070C0"/>
              </a:solidFill>
              <a:latin typeface="Century Gothic" panose="020B0502020202020204" pitchFamily="34" charset="0"/>
            </a:rPr>
            <a:t>Child Initiated Learning</a:t>
          </a:r>
          <a:endParaRPr lang="en-US" sz="3900" b="1" kern="1200" dirty="0">
            <a:solidFill>
              <a:srgbClr val="0070C0"/>
            </a:solidFill>
            <a:latin typeface="Century Gothic" panose="020B0502020202020204" pitchFamily="34" charset="0"/>
          </a:endParaRPr>
        </a:p>
      </dsp:txBody>
      <dsp:txXfrm>
        <a:off x="4440726" y="2624515"/>
        <a:ext cx="2368466" cy="2368432"/>
      </dsp:txXfrm>
    </dsp:sp>
    <dsp:sp modelId="{1D33B738-52FB-4D24-8EBC-A93B52F7DE1D}">
      <dsp:nvSpPr>
        <dsp:cNvPr id="0" name=""/>
        <dsp:cNvSpPr/>
      </dsp:nvSpPr>
      <dsp:spPr>
        <a:xfrm>
          <a:off x="5801412" y="0"/>
          <a:ext cx="3349518" cy="3349470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 smtClean="0">
              <a:solidFill>
                <a:srgbClr val="0070C0"/>
              </a:solidFill>
              <a:latin typeface="Century Gothic" panose="020B0502020202020204" pitchFamily="34" charset="0"/>
            </a:rPr>
            <a:t>Adult</a:t>
          </a:r>
          <a:r>
            <a:rPr lang="en-US" sz="3900" b="1" kern="1200" baseline="0" dirty="0" smtClean="0">
              <a:solidFill>
                <a:srgbClr val="0070C0"/>
              </a:solidFill>
              <a:latin typeface="Century Gothic" panose="020B0502020202020204" pitchFamily="34" charset="0"/>
            </a:rPr>
            <a:t> Initiated Learning</a:t>
          </a:r>
          <a:endParaRPr lang="en-US" sz="3900" b="1" kern="1200" dirty="0">
            <a:solidFill>
              <a:srgbClr val="0070C0"/>
            </a:solidFill>
            <a:latin typeface="Century Gothic" panose="020B0502020202020204" pitchFamily="34" charset="0"/>
          </a:endParaRPr>
        </a:p>
      </dsp:txBody>
      <dsp:txXfrm>
        <a:off x="6291938" y="490519"/>
        <a:ext cx="2368466" cy="236843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AE978B-D794-46FB-8883-82DFE3B50379}">
      <dsp:nvSpPr>
        <dsp:cNvPr id="0" name=""/>
        <dsp:cNvSpPr/>
      </dsp:nvSpPr>
      <dsp:spPr>
        <a:xfrm rot="16200000">
          <a:off x="351" y="190765"/>
          <a:ext cx="2210040" cy="2210040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Construction</a:t>
          </a:r>
          <a:endParaRPr lang="en-US" sz="2200" kern="1200" dirty="0"/>
        </a:p>
      </dsp:txBody>
      <dsp:txXfrm rot="5400000">
        <a:off x="352" y="743274"/>
        <a:ext cx="1823283" cy="1105020"/>
      </dsp:txXfrm>
    </dsp:sp>
    <dsp:sp modelId="{3DDF4156-9A96-436D-AEA9-9C819506E314}">
      <dsp:nvSpPr>
        <dsp:cNvPr id="0" name=""/>
        <dsp:cNvSpPr/>
      </dsp:nvSpPr>
      <dsp:spPr>
        <a:xfrm rot="5400000">
          <a:off x="2338515" y="190765"/>
          <a:ext cx="2210040" cy="2210040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Small World</a:t>
          </a:r>
          <a:endParaRPr lang="en-US" sz="2200" kern="1200" dirty="0"/>
        </a:p>
      </dsp:txBody>
      <dsp:txXfrm rot="-5400000">
        <a:off x="2725273" y="743275"/>
        <a:ext cx="1823283" cy="11050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E4B721-383F-42F1-8FB6-084FFF74E059}">
      <dsp:nvSpPr>
        <dsp:cNvPr id="0" name=""/>
        <dsp:cNvSpPr/>
      </dsp:nvSpPr>
      <dsp:spPr>
        <a:xfrm rot="16200000">
          <a:off x="672" y="254"/>
          <a:ext cx="2183386" cy="2183386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Creative</a:t>
          </a:r>
          <a:endParaRPr lang="en-US" sz="2400" kern="1200" dirty="0"/>
        </a:p>
      </dsp:txBody>
      <dsp:txXfrm rot="5400000">
        <a:off x="672" y="546100"/>
        <a:ext cx="1801293" cy="1091693"/>
      </dsp:txXfrm>
    </dsp:sp>
    <dsp:sp modelId="{1C6BA55A-FADB-42E7-8B09-075EA21BEC8A}">
      <dsp:nvSpPr>
        <dsp:cNvPr id="0" name=""/>
        <dsp:cNvSpPr/>
      </dsp:nvSpPr>
      <dsp:spPr>
        <a:xfrm rot="5400000">
          <a:off x="2364848" y="254"/>
          <a:ext cx="2183386" cy="2183386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Painting</a:t>
          </a:r>
          <a:endParaRPr lang="en-US" sz="2400" kern="1200" dirty="0"/>
        </a:p>
      </dsp:txBody>
      <dsp:txXfrm rot="-5400000">
        <a:off x="2746941" y="546101"/>
        <a:ext cx="1801293" cy="109169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E4B721-383F-42F1-8FB6-084FFF74E059}">
      <dsp:nvSpPr>
        <dsp:cNvPr id="0" name=""/>
        <dsp:cNvSpPr/>
      </dsp:nvSpPr>
      <dsp:spPr>
        <a:xfrm rot="16200000">
          <a:off x="672" y="254"/>
          <a:ext cx="2183386" cy="2183386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Domestic Role Play</a:t>
          </a:r>
          <a:endParaRPr lang="en-US" sz="2400" kern="1200" dirty="0"/>
        </a:p>
      </dsp:txBody>
      <dsp:txXfrm rot="5400000">
        <a:off x="672" y="546100"/>
        <a:ext cx="1801293" cy="1091693"/>
      </dsp:txXfrm>
    </dsp:sp>
    <dsp:sp modelId="{1C6BA55A-FADB-42E7-8B09-075EA21BEC8A}">
      <dsp:nvSpPr>
        <dsp:cNvPr id="0" name=""/>
        <dsp:cNvSpPr/>
      </dsp:nvSpPr>
      <dsp:spPr>
        <a:xfrm rot="5400000">
          <a:off x="2365521" y="254"/>
          <a:ext cx="2183386" cy="2183386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Writing Area</a:t>
          </a:r>
          <a:endParaRPr lang="en-US" sz="2400" kern="1200" dirty="0"/>
        </a:p>
      </dsp:txBody>
      <dsp:txXfrm rot="-5400000">
        <a:off x="2747614" y="546101"/>
        <a:ext cx="1801293" cy="109169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E4B721-383F-42F1-8FB6-084FFF74E059}">
      <dsp:nvSpPr>
        <dsp:cNvPr id="0" name=""/>
        <dsp:cNvSpPr/>
      </dsp:nvSpPr>
      <dsp:spPr>
        <a:xfrm rot="16200000">
          <a:off x="672" y="254"/>
          <a:ext cx="2183386" cy="2183386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Maths</a:t>
          </a:r>
          <a:r>
            <a:rPr lang="en-US" sz="2400" kern="1200" dirty="0" smtClean="0"/>
            <a:t> Area</a:t>
          </a:r>
          <a:endParaRPr lang="en-US" sz="2400" kern="1200" dirty="0"/>
        </a:p>
      </dsp:txBody>
      <dsp:txXfrm rot="5400000">
        <a:off x="672" y="546100"/>
        <a:ext cx="1801293" cy="1091693"/>
      </dsp:txXfrm>
    </dsp:sp>
    <dsp:sp modelId="{1C6BA55A-FADB-42E7-8B09-075EA21BEC8A}">
      <dsp:nvSpPr>
        <dsp:cNvPr id="0" name=""/>
        <dsp:cNvSpPr/>
      </dsp:nvSpPr>
      <dsp:spPr>
        <a:xfrm rot="5400000">
          <a:off x="2365521" y="508"/>
          <a:ext cx="2183386" cy="2183386"/>
        </a:xfrm>
        <a:prstGeom prst="downArrow">
          <a:avLst>
            <a:gd name="adj1" fmla="val 50000"/>
            <a:gd name="adj2" fmla="val 35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Water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Malleable</a:t>
          </a:r>
          <a:endParaRPr lang="en-US" sz="2400" kern="1200" dirty="0"/>
        </a:p>
      </dsp:txBody>
      <dsp:txXfrm rot="-5400000">
        <a:off x="2747614" y="546355"/>
        <a:ext cx="1801293" cy="10916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Interconnected Rings"/>
  <dgm:desc val="Use to show overlapping or interconnected ideas or concepts. The first seven lines of Level 1 text correspond with a circle. Unused text does not appear, but remains available if you switch layouts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DD8A-F539-4CF4-A8CF-E0A49002E0E5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5D18-B3F1-4F59-BB56-E61174ACF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696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DD8A-F539-4CF4-A8CF-E0A49002E0E5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5D18-B3F1-4F59-BB56-E61174ACF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548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DD8A-F539-4CF4-A8CF-E0A49002E0E5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5D18-B3F1-4F59-BB56-E61174ACF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92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DD8A-F539-4CF4-A8CF-E0A49002E0E5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5D18-B3F1-4F59-BB56-E61174ACF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7951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DD8A-F539-4CF4-A8CF-E0A49002E0E5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5D18-B3F1-4F59-BB56-E61174ACF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9892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DD8A-F539-4CF4-A8CF-E0A49002E0E5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5D18-B3F1-4F59-BB56-E61174ACF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93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DD8A-F539-4CF4-A8CF-E0A49002E0E5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5D18-B3F1-4F59-BB56-E61174ACF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46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DD8A-F539-4CF4-A8CF-E0A49002E0E5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5D18-B3F1-4F59-BB56-E61174ACF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464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DD8A-F539-4CF4-A8CF-E0A49002E0E5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5D18-B3F1-4F59-BB56-E61174ACF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342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DD8A-F539-4CF4-A8CF-E0A49002E0E5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5D18-B3F1-4F59-BB56-E61174ACF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48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DDD8A-F539-4CF4-A8CF-E0A49002E0E5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25D18-B3F1-4F59-BB56-E61174ACF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31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DDD8A-F539-4CF4-A8CF-E0A49002E0E5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25D18-B3F1-4F59-BB56-E61174ACFD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85559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18" Type="http://schemas.openxmlformats.org/officeDocument/2006/relationships/diagramLayout" Target="../diagrams/layout6.xml"/><Relationship Id="rId3" Type="http://schemas.openxmlformats.org/officeDocument/2006/relationships/diagramLayout" Target="../diagrams/layout3.xml"/><Relationship Id="rId21" Type="http://schemas.microsoft.com/office/2007/relationships/diagramDrawing" Target="../diagrams/drawing6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17" Type="http://schemas.openxmlformats.org/officeDocument/2006/relationships/diagramData" Target="../diagrams/data6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20" Type="http://schemas.openxmlformats.org/officeDocument/2006/relationships/diagramColors" Target="../diagrams/colors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19" Type="http://schemas.openxmlformats.org/officeDocument/2006/relationships/diagramQuickStyle" Target="../diagrams/quickStyle6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491" y="365125"/>
            <a:ext cx="11762509" cy="1325563"/>
          </a:xfrm>
        </p:spPr>
        <p:txBody>
          <a:bodyPr>
            <a:normAutofit fontScale="90000"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r>
              <a:rPr lang="en-GB" sz="54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EYFS vision at Westfield Infants School</a:t>
            </a:r>
            <a:endParaRPr lang="en-GB" sz="5400" b="1" dirty="0">
              <a:ln/>
              <a:solidFill>
                <a:schemeClr val="accent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90688"/>
            <a:ext cx="3224555" cy="417458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94908" y="1711497"/>
            <a:ext cx="7897092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“It is our responsibility as early childhood educators to plan an environment, and curriculum experiences, where every child can show us their successful selves: </a:t>
            </a:r>
          </a:p>
          <a:p>
            <a:r>
              <a:rPr lang="en-GB" sz="3000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where every child goes home at the end of the day talking about what they did and what they enjoyed – and not what they could not  do and what made them upset.”</a:t>
            </a:r>
          </a:p>
          <a:p>
            <a:endParaRPr lang="en-GB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  <a:p>
            <a:r>
              <a:rPr lang="en-GB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Julie Fisher 2024</a:t>
            </a:r>
            <a:endParaRPr lang="en-GB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264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862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How we learn in EYFS</a:t>
            </a:r>
            <a:endParaRPr lang="en-GB" sz="54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1433840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15856441"/>
              </p:ext>
            </p:extLst>
          </p:nvPr>
        </p:nvGraphicFramePr>
        <p:xfrm>
          <a:off x="263237" y="1136073"/>
          <a:ext cx="11249890" cy="55833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263237" y="1620982"/>
            <a:ext cx="272934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-  Controlled by the adult</a:t>
            </a:r>
          </a:p>
          <a:p>
            <a:r>
              <a:rPr lang="en-GB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-  Plan, objective, activity and purpose all adult led.</a:t>
            </a:r>
            <a:endParaRPr lang="en-GB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213273" y="1524000"/>
            <a:ext cx="271549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- The original intention belongs to the adult.</a:t>
            </a:r>
          </a:p>
          <a:p>
            <a:r>
              <a:rPr lang="en-GB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-  The children are left to learn independently and may take learning in a different direction.</a:t>
            </a:r>
            <a:endParaRPr lang="en-GB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3910" y="2979787"/>
            <a:ext cx="26877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Group work</a:t>
            </a:r>
            <a:endParaRPr lang="en-GB" sz="3600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077200" y="3577809"/>
            <a:ext cx="44611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Enhanced Provision</a:t>
            </a:r>
            <a:endParaRPr lang="en-GB" sz="3600" dirty="0">
              <a:solidFill>
                <a:srgbClr val="FFCC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  <a:p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7041574" y="4600881"/>
            <a:ext cx="333894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en-GB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The objectives are theirs.</a:t>
            </a:r>
          </a:p>
          <a:p>
            <a:pPr marL="285750" indent="-285750">
              <a:buFontTx/>
              <a:buChar char="-"/>
            </a:pPr>
            <a:r>
              <a:rPr lang="en-GB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The purpose of the activity is theirs.</a:t>
            </a:r>
          </a:p>
          <a:p>
            <a:pPr marL="285750" indent="-285750">
              <a:buFontTx/>
              <a:buChar char="-"/>
            </a:pPr>
            <a:r>
              <a:rPr lang="en-GB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The process is theirs.</a:t>
            </a:r>
          </a:p>
          <a:p>
            <a:pPr marL="285750" indent="-285750">
              <a:buFontTx/>
              <a:buChar char="-"/>
            </a:pPr>
            <a:r>
              <a:rPr lang="en-GB" b="1" dirty="0" smtClean="0">
                <a:solidFill>
                  <a:srgbClr val="0070C0"/>
                </a:solidFill>
                <a:latin typeface="Century Gothic" panose="020B0502020202020204" pitchFamily="34" charset="0"/>
              </a:rPr>
              <a:t>The evaluation of what is achieved is theirs.</a:t>
            </a:r>
            <a:endParaRPr lang="en-GB" b="1" dirty="0">
              <a:solidFill>
                <a:srgbClr val="0070C0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00501" y="6172372"/>
            <a:ext cx="48906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Continuous </a:t>
            </a:r>
            <a:r>
              <a:rPr lang="en-GB" sz="3600" dirty="0">
                <a:solidFill>
                  <a:srgbClr val="FFCC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Provision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459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54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Continuous Provision Layout</a:t>
            </a:r>
            <a:br>
              <a:rPr lang="en-GB" sz="54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</a:br>
            <a:r>
              <a:rPr lang="en-GB" sz="27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Our provision is designed to provide the best opportunities for interactions and learning.</a:t>
            </a:r>
            <a:endParaRPr lang="en-GB" sz="4900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155757664"/>
              </p:ext>
            </p:extLst>
          </p:nvPr>
        </p:nvGraphicFramePr>
        <p:xfrm>
          <a:off x="314039" y="1607498"/>
          <a:ext cx="4548908" cy="25915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07139497"/>
              </p:ext>
            </p:extLst>
          </p:nvPr>
        </p:nvGraphicFramePr>
        <p:xfrm>
          <a:off x="1243447" y="4290052"/>
          <a:ext cx="4548908" cy="2183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496881215"/>
              </p:ext>
            </p:extLst>
          </p:nvPr>
        </p:nvGraphicFramePr>
        <p:xfrm>
          <a:off x="5792355" y="1811337"/>
          <a:ext cx="4548908" cy="2183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2887977476"/>
              </p:ext>
            </p:extLst>
          </p:nvPr>
        </p:nvGraphicFramePr>
        <p:xfrm>
          <a:off x="6804892" y="4243365"/>
          <a:ext cx="4548908" cy="2183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</p:spTree>
    <p:extLst>
      <p:ext uri="{BB962C8B-B14F-4D97-AF65-F5344CB8AC3E}">
        <p14:creationId xmlns:p14="http://schemas.microsoft.com/office/powerpoint/2010/main" val="587185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  <p:bldGraphic spid="4" grpId="0">
        <p:bldAsOne/>
      </p:bldGraphic>
      <p:bldGraphic spid="5" grpId="0">
        <p:bldAsOne/>
      </p:bldGraphic>
      <p:bldGraphic spid="6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381" y="143453"/>
            <a:ext cx="11021291" cy="1754620"/>
          </a:xfrm>
        </p:spPr>
        <p:txBody>
          <a:bodyPr>
            <a:noAutofit/>
          </a:bodyPr>
          <a:lstStyle/>
          <a:p>
            <a:pPr algn="ctr"/>
            <a:r>
              <a:rPr lang="en-GB" sz="54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Progression of skills in Continuous Provision</a:t>
            </a:r>
            <a:endParaRPr lang="en-GB" sz="5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21888" t="23221" r="24976" b="6027"/>
          <a:stretch/>
        </p:blipFill>
        <p:spPr>
          <a:xfrm>
            <a:off x="0" y="1638766"/>
            <a:ext cx="6031950" cy="48966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l="25084" t="28754" r="27211" b="14131"/>
          <a:stretch/>
        </p:blipFill>
        <p:spPr>
          <a:xfrm>
            <a:off x="5874327" y="2757055"/>
            <a:ext cx="6206837" cy="4100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090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54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What you should see in all areas.</a:t>
            </a:r>
            <a:endParaRPr lang="en-GB" sz="5400" dirty="0"/>
          </a:p>
        </p:txBody>
      </p:sp>
      <p:sp>
        <p:nvSpPr>
          <p:cNvPr id="4" name="Oval 3"/>
          <p:cNvSpPr/>
          <p:nvPr/>
        </p:nvSpPr>
        <p:spPr>
          <a:xfrm>
            <a:off x="436417" y="1842871"/>
            <a:ext cx="4177145" cy="21890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latin typeface="Century Gothic" panose="020B0502020202020204" pitchFamily="34" charset="0"/>
              </a:rPr>
              <a:t>Opportunities for interactions</a:t>
            </a:r>
          </a:p>
        </p:txBody>
      </p:sp>
      <p:sp>
        <p:nvSpPr>
          <p:cNvPr id="5" name="Oval 4"/>
          <p:cNvSpPr/>
          <p:nvPr/>
        </p:nvSpPr>
        <p:spPr>
          <a:xfrm>
            <a:off x="7426037" y="4308764"/>
            <a:ext cx="4177145" cy="21890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atin typeface="Century Gothic" panose="020B0502020202020204" pitchFamily="34" charset="0"/>
              </a:rPr>
              <a:t>Maths resources</a:t>
            </a:r>
            <a:endParaRPr lang="en-GB" sz="3200" b="1" dirty="0">
              <a:latin typeface="Century Gothic" panose="020B0502020202020204" pitchFamily="34" charset="0"/>
            </a:endParaRPr>
          </a:p>
        </p:txBody>
      </p:sp>
      <p:sp>
        <p:nvSpPr>
          <p:cNvPr id="6" name="Oval 5"/>
          <p:cNvSpPr/>
          <p:nvPr/>
        </p:nvSpPr>
        <p:spPr>
          <a:xfrm>
            <a:off x="6096000" y="1842871"/>
            <a:ext cx="4177145" cy="21890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atin typeface="Century Gothic" panose="020B0502020202020204" pitchFamily="34" charset="0"/>
              </a:rPr>
              <a:t>Writing resources</a:t>
            </a:r>
            <a:endParaRPr lang="en-GB" sz="3200" b="1" dirty="0">
              <a:latin typeface="Century Gothic" panose="020B0502020202020204" pitchFamily="34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1530926" y="4308764"/>
            <a:ext cx="4177145" cy="218901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 smtClean="0">
                <a:latin typeface="Century Gothic" panose="020B0502020202020204" pitchFamily="34" charset="0"/>
              </a:rPr>
              <a:t>Physical challenge</a:t>
            </a:r>
            <a:endParaRPr lang="en-GB" sz="3200" b="1" dirty="0">
              <a:latin typeface="Century Gothic" panose="020B0502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flipH="1">
            <a:off x="133695" y="986835"/>
            <a:ext cx="41612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Communication &amp; Language development</a:t>
            </a:r>
            <a:endParaRPr lang="en-GB" sz="24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294412" y="4184072"/>
            <a:ext cx="41286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Gross/Fine motor skills</a:t>
            </a:r>
          </a:p>
          <a:p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834244" y="6119336"/>
            <a:ext cx="412865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solidFill>
                  <a:srgbClr val="FF0000"/>
                </a:solidFill>
                <a:latin typeface="Century Gothic" panose="020B0502020202020204" pitchFamily="34" charset="0"/>
              </a:rPr>
              <a:t>Writing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4907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54705" y="2944643"/>
            <a:ext cx="2257187" cy="292220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827810" y="610033"/>
            <a:ext cx="10432472" cy="3693319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GB" sz="6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“For me, the curriculum is </a:t>
            </a:r>
            <a:r>
              <a:rPr lang="en-GB" sz="6600" b="1" i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all that children learn </a:t>
            </a:r>
            <a:r>
              <a:rPr lang="en-GB" sz="6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in our settings.”</a:t>
            </a:r>
          </a:p>
          <a:p>
            <a:endParaRPr lang="en-GB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  <a:p>
            <a:r>
              <a:rPr lang="en-GB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Julie Fisher 2024</a:t>
            </a:r>
            <a:endParaRPr lang="en-GB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anose="020B0603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15635" y="4405746"/>
            <a:ext cx="964276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It is key that, at Westfield Infants, we think of the </a:t>
            </a:r>
            <a:r>
              <a:rPr lang="en-GB" sz="4400" b="1" u="sng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whole</a:t>
            </a:r>
            <a:r>
              <a:rPr lang="en-GB" sz="4400" b="1" dirty="0" smtClean="0">
                <a:ln/>
                <a:solidFill>
                  <a:schemeClr val="accent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anose="020B0603020202020204" pitchFamily="34" charset="0"/>
              </a:rPr>
              <a:t> child to provide a broad and balanced offer.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74390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24409</TotalTime>
  <Words>250</Words>
  <Application>Microsoft Office PowerPoint</Application>
  <PresentationFormat>Widescreen</PresentationFormat>
  <Paragraphs>43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Century Gothic</vt:lpstr>
      <vt:lpstr>Trebuchet MS</vt:lpstr>
      <vt:lpstr>Office Theme</vt:lpstr>
      <vt:lpstr>EYFS vision at Westfield Infants School</vt:lpstr>
      <vt:lpstr>How we learn in EYFS</vt:lpstr>
      <vt:lpstr>Continuous Provision Layout Our provision is designed to provide the best opportunities for interactions and learning.</vt:lpstr>
      <vt:lpstr>Progression of skills in Continuous Provision</vt:lpstr>
      <vt:lpstr>What you should see in all areas.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Children Learn  Through Play</dc:title>
  <dc:creator>Katy Chuter</dc:creator>
  <cp:lastModifiedBy>Katy Chuter</cp:lastModifiedBy>
  <cp:revision>38</cp:revision>
  <dcterms:created xsi:type="dcterms:W3CDTF">2024-07-05T11:34:02Z</dcterms:created>
  <dcterms:modified xsi:type="dcterms:W3CDTF">2024-09-13T13:20:13Z</dcterms:modified>
</cp:coreProperties>
</file>