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70" r:id="rId3"/>
    <p:sldId id="277" r:id="rId4"/>
    <p:sldId id="276" r:id="rId5"/>
    <p:sldId id="275" r:id="rId6"/>
    <p:sldId id="274" r:id="rId7"/>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25" d="100"/>
          <a:sy n="125" d="100"/>
        </p:scale>
        <p:origin x="70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anks" userId="e4003a43-4ad7-4d79-a39f-00cbc6e3a0d5" providerId="ADAL" clId="{2BA1BF5F-D185-4BEB-8BE1-79F946DF3B67}"/>
    <pc:docChg chg="undo custSel addSld delSld modSld">
      <pc:chgData name="Tom Banks" userId="e4003a43-4ad7-4d79-a39f-00cbc6e3a0d5" providerId="ADAL" clId="{2BA1BF5F-D185-4BEB-8BE1-79F946DF3B67}" dt="2025-10-13T14:22:34.885" v="156"/>
      <pc:docMkLst>
        <pc:docMk/>
      </pc:docMkLst>
      <pc:sldChg chg="modSp mod">
        <pc:chgData name="Tom Banks" userId="e4003a43-4ad7-4d79-a39f-00cbc6e3a0d5" providerId="ADAL" clId="{2BA1BF5F-D185-4BEB-8BE1-79F946DF3B67}" dt="2025-10-13T14:11:36.659" v="46" actId="14100"/>
        <pc:sldMkLst>
          <pc:docMk/>
          <pc:sldMk cId="3049483886" sldId="258"/>
        </pc:sldMkLst>
        <pc:spChg chg="mod">
          <ac:chgData name="Tom Banks" userId="e4003a43-4ad7-4d79-a39f-00cbc6e3a0d5" providerId="ADAL" clId="{2BA1BF5F-D185-4BEB-8BE1-79F946DF3B67}" dt="2025-10-13T14:11:36.659" v="46" actId="14100"/>
          <ac:spMkLst>
            <pc:docMk/>
            <pc:sldMk cId="3049483886" sldId="258"/>
            <ac:spMk id="6" creationId="{E75BBE26-0E13-8E2A-5BAF-A450B00A85BD}"/>
          </ac:spMkLst>
        </pc:spChg>
      </pc:sldChg>
      <pc:sldChg chg="modSp mod">
        <pc:chgData name="Tom Banks" userId="e4003a43-4ad7-4d79-a39f-00cbc6e3a0d5" providerId="ADAL" clId="{2BA1BF5F-D185-4BEB-8BE1-79F946DF3B67}" dt="2025-10-13T14:12:23.014" v="51" actId="20577"/>
        <pc:sldMkLst>
          <pc:docMk/>
          <pc:sldMk cId="191243481" sldId="259"/>
        </pc:sldMkLst>
        <pc:spChg chg="mod">
          <ac:chgData name="Tom Banks" userId="e4003a43-4ad7-4d79-a39f-00cbc6e3a0d5" providerId="ADAL" clId="{2BA1BF5F-D185-4BEB-8BE1-79F946DF3B67}" dt="2025-10-13T14:12:23.014" v="51" actId="20577"/>
          <ac:spMkLst>
            <pc:docMk/>
            <pc:sldMk cId="191243481" sldId="259"/>
            <ac:spMk id="6" creationId="{61D9F60F-F13B-1086-50C1-85D73CC0740F}"/>
          </ac:spMkLst>
        </pc:spChg>
      </pc:sldChg>
      <pc:sldChg chg="modSp mod">
        <pc:chgData name="Tom Banks" userId="e4003a43-4ad7-4d79-a39f-00cbc6e3a0d5" providerId="ADAL" clId="{2BA1BF5F-D185-4BEB-8BE1-79F946DF3B67}" dt="2025-10-13T14:16:54.551" v="109" actId="1076"/>
        <pc:sldMkLst>
          <pc:docMk/>
          <pc:sldMk cId="3356791903" sldId="260"/>
        </pc:sldMkLst>
        <pc:spChg chg="mod">
          <ac:chgData name="Tom Banks" userId="e4003a43-4ad7-4d79-a39f-00cbc6e3a0d5" providerId="ADAL" clId="{2BA1BF5F-D185-4BEB-8BE1-79F946DF3B67}" dt="2025-10-13T14:16:30.567" v="108" actId="12"/>
          <ac:spMkLst>
            <pc:docMk/>
            <pc:sldMk cId="3356791903" sldId="260"/>
            <ac:spMk id="2" creationId="{DF6A6CD2-88E8-9610-81B4-3451EA6069CB}"/>
          </ac:spMkLst>
        </pc:spChg>
        <pc:graphicFrameChg chg="mod">
          <ac:chgData name="Tom Banks" userId="e4003a43-4ad7-4d79-a39f-00cbc6e3a0d5" providerId="ADAL" clId="{2BA1BF5F-D185-4BEB-8BE1-79F946DF3B67}" dt="2025-10-13T14:16:54.551" v="109" actId="1076"/>
          <ac:graphicFrameMkLst>
            <pc:docMk/>
            <pc:sldMk cId="3356791903" sldId="260"/>
            <ac:graphicFrameMk id="5" creationId="{5A182FA8-E1AB-D63D-6ECD-2D907EE595F6}"/>
          </ac:graphicFrameMkLst>
        </pc:graphicFrameChg>
      </pc:sldChg>
      <pc:sldChg chg="modSp mod">
        <pc:chgData name="Tom Banks" userId="e4003a43-4ad7-4d79-a39f-00cbc6e3a0d5" providerId="ADAL" clId="{2BA1BF5F-D185-4BEB-8BE1-79F946DF3B67}" dt="2025-10-13T14:21:09.419" v="140" actId="20577"/>
        <pc:sldMkLst>
          <pc:docMk/>
          <pc:sldMk cId="3285007833" sldId="261"/>
        </pc:sldMkLst>
        <pc:spChg chg="mod">
          <ac:chgData name="Tom Banks" userId="e4003a43-4ad7-4d79-a39f-00cbc6e3a0d5" providerId="ADAL" clId="{2BA1BF5F-D185-4BEB-8BE1-79F946DF3B67}" dt="2025-10-13T14:20:38.941" v="139" actId="2711"/>
          <ac:spMkLst>
            <pc:docMk/>
            <pc:sldMk cId="3285007833" sldId="261"/>
            <ac:spMk id="2" creationId="{282A97B3-2922-B00E-5223-36C9D9090A0A}"/>
          </ac:spMkLst>
        </pc:spChg>
        <pc:spChg chg="mod">
          <ac:chgData name="Tom Banks" userId="e4003a43-4ad7-4d79-a39f-00cbc6e3a0d5" providerId="ADAL" clId="{2BA1BF5F-D185-4BEB-8BE1-79F946DF3B67}" dt="2025-10-13T14:21:09.419" v="140" actId="20577"/>
          <ac:spMkLst>
            <pc:docMk/>
            <pc:sldMk cId="3285007833" sldId="261"/>
            <ac:spMk id="4" creationId="{04783345-C545-CED1-568E-A1725BB54AFE}"/>
          </ac:spMkLst>
        </pc:spChg>
        <pc:picChg chg="mod">
          <ac:chgData name="Tom Banks" userId="e4003a43-4ad7-4d79-a39f-00cbc6e3a0d5" providerId="ADAL" clId="{2BA1BF5F-D185-4BEB-8BE1-79F946DF3B67}" dt="2025-10-13T14:18:42.029" v="111" actId="1076"/>
          <ac:picMkLst>
            <pc:docMk/>
            <pc:sldMk cId="3285007833" sldId="261"/>
            <ac:picMk id="3" creationId="{B16F9FF0-9213-3BFF-5463-418DC945D99B}"/>
          </ac:picMkLst>
        </pc:picChg>
      </pc:sldChg>
      <pc:sldChg chg="addSp delSp modSp mod">
        <pc:chgData name="Tom Banks" userId="e4003a43-4ad7-4d79-a39f-00cbc6e3a0d5" providerId="ADAL" clId="{2BA1BF5F-D185-4BEB-8BE1-79F946DF3B67}" dt="2025-10-13T14:13:44.936" v="63" actId="20577"/>
        <pc:sldMkLst>
          <pc:docMk/>
          <pc:sldMk cId="2755977508" sldId="262"/>
        </pc:sldMkLst>
        <pc:spChg chg="del">
          <ac:chgData name="Tom Banks" userId="e4003a43-4ad7-4d79-a39f-00cbc6e3a0d5" providerId="ADAL" clId="{2BA1BF5F-D185-4BEB-8BE1-79F946DF3B67}" dt="2025-10-13T14:13:17.081" v="56" actId="478"/>
          <ac:spMkLst>
            <pc:docMk/>
            <pc:sldMk cId="2755977508" sldId="262"/>
            <ac:spMk id="2" creationId="{623E1137-5874-5AF5-E33D-0283DCF09A03}"/>
          </ac:spMkLst>
        </pc:spChg>
        <pc:graphicFrameChg chg="mod modGraphic">
          <ac:chgData name="Tom Banks" userId="e4003a43-4ad7-4d79-a39f-00cbc6e3a0d5" providerId="ADAL" clId="{2BA1BF5F-D185-4BEB-8BE1-79F946DF3B67}" dt="2025-10-13T14:13:44.936" v="63" actId="20577"/>
          <ac:graphicFrameMkLst>
            <pc:docMk/>
            <pc:sldMk cId="2755977508" sldId="262"/>
            <ac:graphicFrameMk id="5" creationId="{BB7A6755-CF87-7230-570A-7309BBAF653F}"/>
          </ac:graphicFrameMkLst>
        </pc:graphicFrameChg>
        <pc:picChg chg="del">
          <ac:chgData name="Tom Banks" userId="e4003a43-4ad7-4d79-a39f-00cbc6e3a0d5" providerId="ADAL" clId="{2BA1BF5F-D185-4BEB-8BE1-79F946DF3B67}" dt="2025-10-13T14:13:03.993" v="52" actId="478"/>
          <ac:picMkLst>
            <pc:docMk/>
            <pc:sldMk cId="2755977508" sldId="262"/>
            <ac:picMk id="3" creationId="{CFE197E3-816B-103F-5443-0FF70B38E1D9}"/>
          </ac:picMkLst>
        </pc:picChg>
        <pc:picChg chg="add mod ord">
          <ac:chgData name="Tom Banks" userId="e4003a43-4ad7-4d79-a39f-00cbc6e3a0d5" providerId="ADAL" clId="{2BA1BF5F-D185-4BEB-8BE1-79F946DF3B67}" dt="2025-10-13T14:13:33.578" v="60" actId="1076"/>
          <ac:picMkLst>
            <pc:docMk/>
            <pc:sldMk cId="2755977508" sldId="262"/>
            <ac:picMk id="6" creationId="{B56A260E-BF05-0A5C-4E38-14F45B4DA304}"/>
          </ac:picMkLst>
        </pc:picChg>
      </pc:sldChg>
      <pc:sldChg chg="addSp delSp modSp mod">
        <pc:chgData name="Tom Banks" userId="e4003a43-4ad7-4d79-a39f-00cbc6e3a0d5" providerId="ADAL" clId="{2BA1BF5F-D185-4BEB-8BE1-79F946DF3B67}" dt="2025-10-13T14:15:17.769" v="75" actId="14734"/>
        <pc:sldMkLst>
          <pc:docMk/>
          <pc:sldMk cId="2212214201" sldId="264"/>
        </pc:sldMkLst>
        <pc:spChg chg="del">
          <ac:chgData name="Tom Banks" userId="e4003a43-4ad7-4d79-a39f-00cbc6e3a0d5" providerId="ADAL" clId="{2BA1BF5F-D185-4BEB-8BE1-79F946DF3B67}" dt="2025-10-13T14:14:54.492" v="67" actId="478"/>
          <ac:spMkLst>
            <pc:docMk/>
            <pc:sldMk cId="2212214201" sldId="264"/>
            <ac:spMk id="2" creationId="{1156B0D5-CD92-3A4E-5E05-AA4D983A4A24}"/>
          </ac:spMkLst>
        </pc:spChg>
        <pc:graphicFrameChg chg="mod modGraphic">
          <ac:chgData name="Tom Banks" userId="e4003a43-4ad7-4d79-a39f-00cbc6e3a0d5" providerId="ADAL" clId="{2BA1BF5F-D185-4BEB-8BE1-79F946DF3B67}" dt="2025-10-13T14:15:17.769" v="75" actId="14734"/>
          <ac:graphicFrameMkLst>
            <pc:docMk/>
            <pc:sldMk cId="2212214201" sldId="264"/>
            <ac:graphicFrameMk id="5" creationId="{F9BDBC17-CD2E-90F4-A5E7-9D45B87765A4}"/>
          </ac:graphicFrameMkLst>
        </pc:graphicFrameChg>
        <pc:picChg chg="del">
          <ac:chgData name="Tom Banks" userId="e4003a43-4ad7-4d79-a39f-00cbc6e3a0d5" providerId="ADAL" clId="{2BA1BF5F-D185-4BEB-8BE1-79F946DF3B67}" dt="2025-10-13T14:14:47.417" v="64" actId="478"/>
          <ac:picMkLst>
            <pc:docMk/>
            <pc:sldMk cId="2212214201" sldId="264"/>
            <ac:picMk id="3" creationId="{1C0FE35C-D015-5924-5AA8-4FAE00537F08}"/>
          </ac:picMkLst>
        </pc:picChg>
        <pc:picChg chg="add mod ord">
          <ac:chgData name="Tom Banks" userId="e4003a43-4ad7-4d79-a39f-00cbc6e3a0d5" providerId="ADAL" clId="{2BA1BF5F-D185-4BEB-8BE1-79F946DF3B67}" dt="2025-10-13T14:14:52.508" v="66" actId="167"/>
          <ac:picMkLst>
            <pc:docMk/>
            <pc:sldMk cId="2212214201" sldId="264"/>
            <ac:picMk id="6" creationId="{3AC1E9C2-1C91-6BAC-5047-CE0493D42E70}"/>
          </ac:picMkLst>
        </pc:picChg>
      </pc:sldChg>
      <pc:sldChg chg="delSp modSp mod">
        <pc:chgData name="Tom Banks" userId="e4003a43-4ad7-4d79-a39f-00cbc6e3a0d5" providerId="ADAL" clId="{2BA1BF5F-D185-4BEB-8BE1-79F946DF3B67}" dt="2025-10-13T14:19:47.994" v="117" actId="1076"/>
        <pc:sldMkLst>
          <pc:docMk/>
          <pc:sldMk cId="760599453" sldId="265"/>
        </pc:sldMkLst>
        <pc:spChg chg="del">
          <ac:chgData name="Tom Banks" userId="e4003a43-4ad7-4d79-a39f-00cbc6e3a0d5" providerId="ADAL" clId="{2BA1BF5F-D185-4BEB-8BE1-79F946DF3B67}" dt="2025-10-13T14:18:44.085" v="112" actId="478"/>
          <ac:spMkLst>
            <pc:docMk/>
            <pc:sldMk cId="760599453" sldId="265"/>
            <ac:spMk id="2" creationId="{E8B5FDB1-5538-DC46-5C8D-0386BD9BBC8C}"/>
          </ac:spMkLst>
        </pc:spChg>
        <pc:graphicFrameChg chg="mod modGraphic">
          <ac:chgData name="Tom Banks" userId="e4003a43-4ad7-4d79-a39f-00cbc6e3a0d5" providerId="ADAL" clId="{2BA1BF5F-D185-4BEB-8BE1-79F946DF3B67}" dt="2025-10-13T14:19:47.994" v="117" actId="1076"/>
          <ac:graphicFrameMkLst>
            <pc:docMk/>
            <pc:sldMk cId="760599453" sldId="265"/>
            <ac:graphicFrameMk id="5" creationId="{2BEE4F89-4408-F00A-3DA8-BFCBC572C119}"/>
          </ac:graphicFrameMkLst>
        </pc:graphicFrameChg>
      </pc:sldChg>
      <pc:sldChg chg="modSp mod">
        <pc:chgData name="Tom Banks" userId="e4003a43-4ad7-4d79-a39f-00cbc6e3a0d5" providerId="ADAL" clId="{2BA1BF5F-D185-4BEB-8BE1-79F946DF3B67}" dt="2025-10-13T14:22:18.006" v="148" actId="1076"/>
        <pc:sldMkLst>
          <pc:docMk/>
          <pc:sldMk cId="3120658537" sldId="270"/>
        </pc:sldMkLst>
        <pc:spChg chg="mod">
          <ac:chgData name="Tom Banks" userId="e4003a43-4ad7-4d79-a39f-00cbc6e3a0d5" providerId="ADAL" clId="{2BA1BF5F-D185-4BEB-8BE1-79F946DF3B67}" dt="2025-10-13T14:22:18.006" v="148" actId="1076"/>
          <ac:spMkLst>
            <pc:docMk/>
            <pc:sldMk cId="3120658537" sldId="270"/>
            <ac:spMk id="4" creationId="{1CFA53F3-F0F5-4362-4434-1CA64B94EA7D}"/>
          </ac:spMkLst>
        </pc:spChg>
      </pc:sldChg>
      <pc:sldChg chg="del">
        <pc:chgData name="Tom Banks" userId="e4003a43-4ad7-4d79-a39f-00cbc6e3a0d5" providerId="ADAL" clId="{2BA1BF5F-D185-4BEB-8BE1-79F946DF3B67}" dt="2025-10-13T14:22:24.838" v="151" actId="47"/>
        <pc:sldMkLst>
          <pc:docMk/>
          <pc:sldMk cId="1655039066" sldId="271"/>
        </pc:sldMkLst>
      </pc:sldChg>
      <pc:sldChg chg="del">
        <pc:chgData name="Tom Banks" userId="e4003a43-4ad7-4d79-a39f-00cbc6e3a0d5" providerId="ADAL" clId="{2BA1BF5F-D185-4BEB-8BE1-79F946DF3B67}" dt="2025-10-13T14:22:25.824" v="152" actId="47"/>
        <pc:sldMkLst>
          <pc:docMk/>
          <pc:sldMk cId="1263486907" sldId="272"/>
        </pc:sldMkLst>
      </pc:sldChg>
      <pc:sldChg chg="modSp mod">
        <pc:chgData name="Tom Banks" userId="e4003a43-4ad7-4d79-a39f-00cbc6e3a0d5" providerId="ADAL" clId="{2BA1BF5F-D185-4BEB-8BE1-79F946DF3B67}" dt="2025-10-13T14:21:51.809" v="143" actId="20577"/>
        <pc:sldMkLst>
          <pc:docMk/>
          <pc:sldMk cId="2070466118" sldId="273"/>
        </pc:sldMkLst>
        <pc:spChg chg="mod">
          <ac:chgData name="Tom Banks" userId="e4003a43-4ad7-4d79-a39f-00cbc6e3a0d5" providerId="ADAL" clId="{2BA1BF5F-D185-4BEB-8BE1-79F946DF3B67}" dt="2025-10-13T14:21:51.809" v="143" actId="20577"/>
          <ac:spMkLst>
            <pc:docMk/>
            <pc:sldMk cId="2070466118" sldId="273"/>
            <ac:spMk id="5" creationId="{7C0CE318-2120-E324-9292-5A86D8597144}"/>
          </ac:spMkLst>
        </pc:spChg>
      </pc:sldChg>
      <pc:sldChg chg="add">
        <pc:chgData name="Tom Banks" userId="e4003a43-4ad7-4d79-a39f-00cbc6e3a0d5" providerId="ADAL" clId="{2BA1BF5F-D185-4BEB-8BE1-79F946DF3B67}" dt="2025-10-13T14:22:31.324" v="153"/>
        <pc:sldMkLst>
          <pc:docMk/>
          <pc:sldMk cId="1720532140" sldId="274"/>
        </pc:sldMkLst>
      </pc:sldChg>
      <pc:sldChg chg="add del">
        <pc:chgData name="Tom Banks" userId="e4003a43-4ad7-4d79-a39f-00cbc6e3a0d5" providerId="ADAL" clId="{2BA1BF5F-D185-4BEB-8BE1-79F946DF3B67}" dt="2025-10-13T14:22:24.069" v="150" actId="47"/>
        <pc:sldMkLst>
          <pc:docMk/>
          <pc:sldMk cId="3964462231" sldId="274"/>
        </pc:sldMkLst>
      </pc:sldChg>
      <pc:sldChg chg="add">
        <pc:chgData name="Tom Banks" userId="e4003a43-4ad7-4d79-a39f-00cbc6e3a0d5" providerId="ADAL" clId="{2BA1BF5F-D185-4BEB-8BE1-79F946DF3B67}" dt="2025-10-13T14:22:32.913" v="154"/>
        <pc:sldMkLst>
          <pc:docMk/>
          <pc:sldMk cId="2536211415" sldId="275"/>
        </pc:sldMkLst>
      </pc:sldChg>
      <pc:sldChg chg="add del">
        <pc:chgData name="Tom Banks" userId="e4003a43-4ad7-4d79-a39f-00cbc6e3a0d5" providerId="ADAL" clId="{2BA1BF5F-D185-4BEB-8BE1-79F946DF3B67}" dt="2025-10-13T14:22:22.903" v="149" actId="47"/>
        <pc:sldMkLst>
          <pc:docMk/>
          <pc:sldMk cId="2751133409" sldId="275"/>
        </pc:sldMkLst>
      </pc:sldChg>
      <pc:sldChg chg="add">
        <pc:chgData name="Tom Banks" userId="e4003a43-4ad7-4d79-a39f-00cbc6e3a0d5" providerId="ADAL" clId="{2BA1BF5F-D185-4BEB-8BE1-79F946DF3B67}" dt="2025-10-13T14:22:33.899" v="155"/>
        <pc:sldMkLst>
          <pc:docMk/>
          <pc:sldMk cId="2883864405" sldId="276"/>
        </pc:sldMkLst>
      </pc:sldChg>
      <pc:sldChg chg="add">
        <pc:chgData name="Tom Banks" userId="e4003a43-4ad7-4d79-a39f-00cbc6e3a0d5" providerId="ADAL" clId="{2BA1BF5F-D185-4BEB-8BE1-79F946DF3B67}" dt="2025-10-13T14:22:34.885" v="156"/>
        <pc:sldMkLst>
          <pc:docMk/>
          <pc:sldMk cId="2920400790" sldId="27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a:t>
            </a:r>
            <a:r>
              <a:rPr lang="en-US" sz="1100" b="1" dirty="0" smtClean="0">
                <a:latin typeface="Calibri" panose="020F0502020204030204" pitchFamily="34" charset="0"/>
                <a:cs typeface="Calibri" panose="020F0502020204030204" pitchFamily="34" charset="0"/>
              </a:rPr>
              <a:t>: </a:t>
            </a:r>
            <a:r>
              <a:rPr lang="en-US" sz="1100" b="1" dirty="0">
                <a:latin typeface="Calibri" panose="020F0502020204030204" pitchFamily="34" charset="0"/>
                <a:cs typeface="Calibri" panose="020F0502020204030204" pitchFamily="34" charset="0"/>
              </a:rPr>
              <a:t>: </a:t>
            </a:r>
            <a:r>
              <a:rPr lang="en-US" sz="1100" dirty="0">
                <a:latin typeface="Calibri" panose="020F0502020204030204" pitchFamily="34" charset="0"/>
                <a:cs typeface="Calibri" panose="020F0502020204030204" pitchFamily="34" charset="0"/>
              </a:rPr>
              <a:t>The engagement of </a:t>
            </a:r>
            <a:r>
              <a:rPr lang="en-US" sz="1100" u="sng" dirty="0">
                <a:latin typeface="Calibri" panose="020F0502020204030204" pitchFamily="34" charset="0"/>
                <a:cs typeface="Calibri" panose="020F0502020204030204" pitchFamily="34" charset="0"/>
              </a:rPr>
              <a:t>all</a:t>
            </a:r>
            <a:r>
              <a:rPr lang="en-US" sz="1100" dirty="0">
                <a:latin typeface="Calibri" panose="020F0502020204030204" pitchFamily="34" charset="0"/>
                <a:cs typeface="Calibri" panose="020F0502020204030204" pitchFamily="34" charset="0"/>
              </a:rPr>
              <a:t> pupils in regular physical activity </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874530037"/>
              </p:ext>
            </p:extLst>
          </p:nvPr>
        </p:nvGraphicFramePr>
        <p:xfrm>
          <a:off x="294842" y="694098"/>
          <a:ext cx="5530128" cy="3440698"/>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7803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3457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To increase opportunities for all pupils to be physically active throughout the school day and develop lifelong healthy habits through inclusive participation in PE, active play and extracurricular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Continue to provide a Multi-Sports Club through Ben Pearce Coaching, targeting disadvantaged pupils and those less likely to access sport outside school. </a:t>
                      </a:r>
                      <a:r>
                        <a:rPr lang="en-GB" sz="600" b="0" i="0" dirty="0" smtClean="0">
                          <a:effectLst/>
                          <a:latin typeface="Calibri" panose="020F0502020204030204" pitchFamily="34" charset="0"/>
                          <a:cs typeface="Calibri" panose="020F0502020204030204" pitchFamily="34" charset="0"/>
                        </a:rPr>
                        <a:t>Ensure</a:t>
                      </a:r>
                      <a:r>
                        <a:rPr lang="en-GB" sz="600" b="0" i="0" baseline="0" dirty="0" smtClean="0">
                          <a:effectLst/>
                          <a:latin typeface="Calibri" panose="020F0502020204030204" pitchFamily="34" charset="0"/>
                          <a:cs typeface="Calibri" panose="020F0502020204030204" pitchFamily="34" charset="0"/>
                        </a:rPr>
                        <a:t> BP coaching is utilised on the playground to increase physical activity.</a:t>
                      </a:r>
                      <a:r>
                        <a:rPr lang="en-GB" sz="600" b="0" i="0" dirty="0" smtClean="0">
                          <a:effectLst/>
                          <a:latin typeface="Calibri" panose="020F0502020204030204" pitchFamily="34" charset="0"/>
                          <a:cs typeface="Calibri" panose="020F0502020204030204" pitchFamily="34" charset="0"/>
                        </a:rPr>
                        <a:t> </a:t>
                      </a:r>
                      <a:r>
                        <a:rPr lang="en-GB" sz="600" b="0" i="0" dirty="0">
                          <a:effectLst/>
                          <a:latin typeface="Calibri" panose="020F0502020204030204" pitchFamily="34" charset="0"/>
                          <a:cs typeface="Calibri" panose="020F0502020204030204" pitchFamily="34" charset="0"/>
                        </a:rPr>
                        <a:t>Maintain and replenish playground and PE equipment to encourage active play. Continue participation in </a:t>
                      </a:r>
                      <a:r>
                        <a:rPr lang="en-GB" sz="600" b="0" i="0" dirty="0" smtClean="0">
                          <a:effectLst/>
                          <a:latin typeface="Calibri" panose="020F0502020204030204" pitchFamily="34" charset="0"/>
                          <a:cs typeface="Calibri" panose="020F0502020204030204" pitchFamily="34" charset="0"/>
                        </a:rPr>
                        <a:t>sporting </a:t>
                      </a:r>
                      <a:r>
                        <a:rPr lang="en-GB" sz="600" b="0" i="0" dirty="0">
                          <a:effectLst/>
                          <a:latin typeface="Calibri" panose="020F0502020204030204" pitchFamily="34" charset="0"/>
                          <a:cs typeface="Calibri" panose="020F0502020204030204" pitchFamily="34" charset="0"/>
                        </a:rPr>
                        <a:t>events and competitions. Increase opportunities for physical activity through active lunchtimes and movement breaks. Work alongside sports coaches to provide a broad range of activities that cater for different interests and abilities.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Increased participation in physical activity by all pupils. Improved physical literacy, coordination and confidence. Greater engagement from disadvantaged pupils. More active lunchtimes and playtimes. Positive attitudes towards healthy lifestyles and regular exercise.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Club attendance records</a:t>
                      </a:r>
                      <a:r>
                        <a:rPr lang="en-GB" sz="600" b="0" i="0" dirty="0" smtClean="0">
                          <a:effectLst/>
                          <a:latin typeface="Calibri" panose="020F0502020204030204" pitchFamily="34" charset="0"/>
                          <a:cs typeface="Calibri" panose="020F0502020204030204" pitchFamily="34" charset="0"/>
                        </a:rPr>
                        <a:t>.</a:t>
                      </a:r>
                      <a:r>
                        <a:rPr lang="en-GB" sz="600" b="0" i="0" baseline="0" dirty="0" smtClean="0">
                          <a:effectLst/>
                          <a:latin typeface="Calibri" panose="020F0502020204030204" pitchFamily="34" charset="0"/>
                          <a:cs typeface="Calibri" panose="020F0502020204030204" pitchFamily="34" charset="0"/>
                        </a:rPr>
                        <a:t> BP feedback</a:t>
                      </a:r>
                      <a:r>
                        <a:rPr lang="en-GB" sz="600" b="0" i="0" dirty="0" smtClean="0">
                          <a:effectLst/>
                          <a:latin typeface="Calibri" panose="020F0502020204030204" pitchFamily="34" charset="0"/>
                          <a:cs typeface="Calibri" panose="020F0502020204030204" pitchFamily="34" charset="0"/>
                        </a:rPr>
                        <a:t>. </a:t>
                      </a:r>
                      <a:r>
                        <a:rPr lang="en-GB" sz="600" b="0" i="0" dirty="0">
                          <a:effectLst/>
                          <a:latin typeface="Calibri" panose="020F0502020204030204" pitchFamily="34" charset="0"/>
                          <a:cs typeface="Calibri" panose="020F0502020204030204" pitchFamily="34" charset="0"/>
                        </a:rPr>
                        <a:t>Pupil voice surveys. </a:t>
                      </a:r>
                      <a:r>
                        <a:rPr lang="en-GB" sz="600" b="0" i="0" dirty="0" smtClean="0">
                          <a:effectLst/>
                          <a:latin typeface="Calibri" panose="020F0502020204030204" pitchFamily="34" charset="0"/>
                          <a:cs typeface="Calibri" panose="020F0502020204030204" pitchFamily="34" charset="0"/>
                        </a:rPr>
                        <a:t>Learning </a:t>
                      </a:r>
                      <a:r>
                        <a:rPr lang="en-GB" sz="600" b="0" i="0" dirty="0">
                          <a:effectLst/>
                          <a:latin typeface="Calibri" panose="020F0502020204030204" pitchFamily="34" charset="0"/>
                          <a:cs typeface="Calibri" panose="020F0502020204030204" pitchFamily="34" charset="0"/>
                        </a:rPr>
                        <a:t>walks and playground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7285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gridSpan="4">
                  <a:txBody>
                    <a:bodyPr/>
                    <a:lstStyle/>
                    <a:p>
                      <a:r>
                        <a:rPr lang="en-GB" sz="1000" kern="1200" dirty="0" smtClean="0">
                          <a:solidFill>
                            <a:schemeClr val="dk1"/>
                          </a:solidFill>
                          <a:effectLst/>
                          <a:latin typeface="Calibri" panose="020F0502020204030204" pitchFamily="34" charset="0"/>
                          <a:ea typeface="+mn-ea"/>
                          <a:cs typeface="Calibri" panose="020F0502020204030204" pitchFamily="34" charset="0"/>
                        </a:rPr>
                        <a:t>·  Pupil voice demonstrated that children enjoyed the increased opportunities for active play and reported feeling more confident taking part in physical activities.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Disadvantaged pupils regularly attended Multi-Sports Club, increasing access to physical activity beyond the curriculum and promoting equality of opportunity.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Ben Pearce successfully organised lunchtime activities, leading to increased participation, cooperation and positive behaviour during playtimes.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Participation in competitions motivated pupils to remain active and develop resilience, teamwork and sportsmanship.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The range of equipment purchased has enhanced active play opportunities and ensured pupils can continue to access a variety of physical activities in future years</a:t>
                      </a:r>
                      <a:endParaRPr lang="en-GB" sz="10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a:t>
            </a:r>
            <a:r>
              <a:rPr lang="en-US" sz="1100" b="1" dirty="0" smtClean="0">
                <a:latin typeface="Calibri" panose="020F0502020204030204" pitchFamily="34" charset="0"/>
                <a:cs typeface="Calibri" panose="020F0502020204030204" pitchFamily="34" charset="0"/>
              </a:rPr>
              <a:t>: </a:t>
            </a:r>
            <a:r>
              <a:rPr lang="en-US" sz="1100" dirty="0">
                <a:latin typeface="Calibri" panose="020F0502020204030204" pitchFamily="34" charset="0"/>
                <a:cs typeface="Calibri" panose="020F0502020204030204" pitchFamily="34" charset="0"/>
              </a:rPr>
              <a:t>The profile of PESSPA being raised across the school as a tool for whole school improvement</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139031771"/>
              </p:ext>
            </p:extLst>
          </p:nvPr>
        </p:nvGraphicFramePr>
        <p:xfrm>
          <a:off x="294842" y="694098"/>
          <a:ext cx="5530128" cy="31089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To promote a positive whole-school culture where physical activity, wellbeing and healthy lifestyles are valued by pupils, staff and families.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Deliver Healthy Schools Week activities. Continue use of brain breaks and active learning opportunities across the curriculum. Promote sporting achievements through assemblies and school communications. Provide a range of extracurricular opportunities through external club providers. Continue inclusion events and competitive opportunities for all pupils. Support MLD staff through PE-specific CPD and coaching.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Increased awareness of healthy lifestyles. Improved pupil wellbeing and engagement. Greater participation in extracurricular sport. Improved inclusion and access for vulnerable groups. PE and sport recognised as an important element of school life.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Assembly records. Healthy Schools Week evidence. Club participation data. Parent feedback. Website and newsletter coverage.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53509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gridSpan="4">
                  <a:txBody>
                    <a:bodyPr/>
                    <a:lstStyle/>
                    <a:p>
                      <a:r>
                        <a:rPr lang="en-GB" sz="1000" kern="1200" dirty="0" smtClean="0">
                          <a:solidFill>
                            <a:schemeClr val="dk1"/>
                          </a:solidFill>
                          <a:effectLst/>
                          <a:latin typeface="Calibri" panose="020F0502020204030204" pitchFamily="34" charset="0"/>
                          <a:ea typeface="+mn-ea"/>
                          <a:cs typeface="Calibri" panose="020F0502020204030204" pitchFamily="34" charset="0"/>
                        </a:rPr>
                        <a:t>·  Healthy Schools Week provided opportunities for pupils to understand the importance of physical activity, healthy eating and wellbeing.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Active learning strategies and brain breaks became embedded across classrooms, supporting concentration, engagement and readiness to learn.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Attendance and engagement in extracurricular activities remained strong, demonstrating the value pupils place on sport and physical activity.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Parents and carers were increasingly aware of sporting opportunities through newsletters, assemblies and celebration events.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PE has become a recognised strength within the school and contributes positively to pupils' physical, social and emotional development.</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a:t>
            </a:r>
            <a:r>
              <a:rPr lang="en-US" sz="1100" b="1" dirty="0" smtClean="0">
                <a:latin typeface="Calibri" panose="020F0502020204030204" pitchFamily="34" charset="0"/>
                <a:cs typeface="Calibri" panose="020F0502020204030204" pitchFamily="34" charset="0"/>
              </a:rPr>
              <a:t>: </a:t>
            </a:r>
            <a:r>
              <a:rPr lang="en-US" sz="1100" dirty="0">
                <a:latin typeface="Calibri" panose="020F0502020204030204" pitchFamily="34" charset="0"/>
                <a:cs typeface="Calibri" panose="020F0502020204030204" pitchFamily="34" charset="0"/>
              </a:rPr>
              <a:t>Increased confidence, knowledge and skills of all staff in teaching PE and sport</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520343202"/>
              </p:ext>
            </p:extLst>
          </p:nvPr>
        </p:nvGraphicFramePr>
        <p:xfrm>
          <a:off x="294842" y="694098"/>
          <a:ext cx="5530128" cy="346468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To ensure all pupils receive high-quality PE teaching by increasing staff confidence, subject knowledge and teaching expertise.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Continue subscription to GetSet4PE. Use Ben Pearce Coaching to deliver PE lessons alongside teachers. Provide ongoing CPD opportunities through team teaching and modelling. Monitor coaching provision through termly observations. Develop staff use of PE-specific vocabulary, questioning and assessment. Share good practice across year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Increased staff confidence when teaching PE. Consistent curriculum delivery across school. Improved pupil progress in PE. Stronger teacher subject knowledge and assessment practices. High-quality learning experiences for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Staff surveys. Lesson observations. PE monitoring records. CPD records. Planning scrutiny using GetSet4PE.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53509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gridSpan="4">
                  <a:txBody>
                    <a:bodyPr/>
                    <a:lstStyle/>
                    <a:p>
                      <a:r>
                        <a:rPr lang="en-GB" sz="1134" kern="1200" dirty="0" smtClean="0">
                          <a:solidFill>
                            <a:schemeClr val="dk1"/>
                          </a:solidFill>
                          <a:effectLst/>
                          <a:latin typeface="+mn-lt"/>
                          <a:ea typeface="+mn-ea"/>
                          <a:cs typeface="+mn-cs"/>
                        </a:rPr>
                        <a:t> </a:t>
                      </a:r>
                      <a:endParaRPr lang="en-GB" sz="1000" kern="1200" dirty="0" smtClean="0">
                        <a:solidFill>
                          <a:schemeClr val="dk1"/>
                        </a:solidFill>
                        <a:effectLst/>
                        <a:latin typeface="Calibri" panose="020F0502020204030204" pitchFamily="34" charset="0"/>
                        <a:ea typeface="+mn-ea"/>
                        <a:cs typeface="Calibri" panose="020F0502020204030204" pitchFamily="34" charset="0"/>
                      </a:endParaRPr>
                    </a:p>
                    <a:p>
                      <a:r>
                        <a:rPr lang="en-GB" sz="1000" kern="1200" dirty="0" smtClean="0">
                          <a:solidFill>
                            <a:schemeClr val="dk1"/>
                          </a:solidFill>
                          <a:effectLst/>
                          <a:latin typeface="Calibri" panose="020F0502020204030204" pitchFamily="34" charset="0"/>
                          <a:ea typeface="+mn-ea"/>
                          <a:cs typeface="Calibri" panose="020F0502020204030204" pitchFamily="34" charset="0"/>
                        </a:rPr>
                        <a:t>·  Staff observations showed increased confidence in teaching PE independently and adapting activities to meet the needs of all learners.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Teachers demonstrated improved use of assessment for learning, enabling pupils to receive more targeted feedback and make stronger progress.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Collaborative planning with coaches supported consistency in skill progression and curriculum coverage across all year groups.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Staff developed a greater understanding of inclusive practice, ensuring all pupils, including SEND learners, could access high-quality PE experiences.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Monitoring and lesson observations evidenced a consistent approach to PE teaching and learning across the school.</a:t>
                      </a:r>
                    </a:p>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a:t>
            </a:r>
            <a:r>
              <a:rPr lang="en-US" sz="1100" b="1" dirty="0" smtClean="0">
                <a:latin typeface="Calibri" panose="020F0502020204030204" pitchFamily="34" charset="0"/>
                <a:cs typeface="Calibri" panose="020F0502020204030204" pitchFamily="34" charset="0"/>
              </a:rPr>
              <a:t>: </a:t>
            </a:r>
            <a:r>
              <a:rPr lang="en-US" sz="1100" dirty="0">
                <a:latin typeface="Calibri" panose="020F0502020204030204" pitchFamily="34" charset="0"/>
                <a:cs typeface="Calibri" panose="020F0502020204030204" pitchFamily="34" charset="0"/>
              </a:rPr>
              <a:t>Broader experience of a range of sports and activities offered to all pupils</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755069320"/>
              </p:ext>
            </p:extLst>
          </p:nvPr>
        </p:nvGraphicFramePr>
        <p:xfrm>
          <a:off x="294842" y="694098"/>
          <a:ext cx="5530128" cy="33832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To provide all pupils with access to a broad range of sports and physical activities that develop confidence, enjoyment and lifelong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Continue to offer a range of after-school clubs including multi-sports, football, dodgeball and gymnastics. Use specialist coaches to broaden sporting experiences. Purchase and maintain equipment to support a wider PE curriculum. Provide enrichment opportunities through </a:t>
                      </a:r>
                      <a:r>
                        <a:rPr lang="en-GB" sz="600" b="0" i="0" dirty="0" smtClean="0">
                          <a:effectLst/>
                          <a:latin typeface="Calibri" panose="020F0502020204030204" pitchFamily="34" charset="0"/>
                          <a:cs typeface="Calibri" panose="020F0502020204030204" pitchFamily="34" charset="0"/>
                        </a:rPr>
                        <a:t>competitions</a:t>
                      </a:r>
                      <a:r>
                        <a:rPr lang="en-GB" sz="600" b="0" i="0" dirty="0">
                          <a:effectLst/>
                          <a:latin typeface="Calibri" panose="020F0502020204030204" pitchFamily="34" charset="0"/>
                          <a:cs typeface="Calibri" panose="020F0502020204030204" pitchFamily="34" charset="0"/>
                        </a:rPr>
                        <a:t>. Gather pupil voice to inform future club and activity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Increased participation in clubs and enrichment activities. Greater awareness of different sports and activities. Improved confidence and enjoyment in PE. Increased opportunities for pupils to discover new interests and talents.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Registers for clubs. Pupil questionnaires. Photographs and displays. Competition and festival records. PE curriculum monitoring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53509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gridSpan="4">
                  <a:txBody>
                    <a:bodyPr/>
                    <a:lstStyle/>
                    <a:p>
                      <a:r>
                        <a:rPr lang="en-GB" sz="1000" kern="1200" dirty="0" smtClean="0">
                          <a:solidFill>
                            <a:schemeClr val="dk1"/>
                          </a:solidFill>
                          <a:effectLst/>
                          <a:latin typeface="Calibri" panose="020F0502020204030204" pitchFamily="34" charset="0"/>
                          <a:ea typeface="+mn-ea"/>
                          <a:cs typeface="Calibri" panose="020F0502020204030204" pitchFamily="34" charset="0"/>
                        </a:rPr>
                        <a:t>·  Pupils were introduced to a wider range of sports and activities than those typically experienced during curriculum PE lessons.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Club registers showed strong participation across different groups of pupils, including disadvantaged pupils and those less likely to access sport outside school.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Pupil voice indicated increased enjoyment of PE and enthusiasm for trying new sports and physical challenges.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Exposure to different sporting experiences supported the development of confidence, resilience and a willingness to take risks in learning.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Wider sporting opportunities helped pupils identify personal interests and talents that may lead to lifelong participation in physical activity.</a:t>
                      </a:r>
                    </a:p>
                    <a:p>
                      <a:endParaRPr lang="en-GB" sz="1200" kern="1200" dirty="0" smtClean="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a:t>
            </a:r>
            <a:r>
              <a:rPr lang="en-US" sz="1100" b="1" dirty="0" smtClean="0">
                <a:latin typeface="Calibri" panose="020F0502020204030204" pitchFamily="34" charset="0"/>
                <a:cs typeface="Calibri" panose="020F0502020204030204" pitchFamily="34" charset="0"/>
              </a:rPr>
              <a:t>: </a:t>
            </a:r>
            <a:r>
              <a:rPr lang="en-US" sz="1100" dirty="0">
                <a:latin typeface="Calibri" panose="020F0502020204030204" pitchFamily="34" charset="0"/>
                <a:cs typeface="Calibri" panose="020F0502020204030204" pitchFamily="34" charset="0"/>
              </a:rPr>
              <a:t>Increased participation in competitive sport</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813265109"/>
              </p:ext>
            </p:extLst>
          </p:nvPr>
        </p:nvGraphicFramePr>
        <p:xfrm>
          <a:off x="294842" y="694098"/>
          <a:ext cx="5530128" cy="311416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To provide inclusive competitive opportunities that develop resilience, teamwork, sportsmanship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Continue involvement in local competitions through the Hinckley &amp; Bosworth School Sport Network. Participate in gymnastics and other appropriate competitive events. Organise an inclusive school Sports Day. Ensure all pupils have opportunities to experience competition at an age-appropriate level. Work with coaches to develop competitive experiences within PE lessons and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Increased numbers of pupils participating in competition. Improved confidence, resilience and teamwork. Positive attitudes towards challenge and personal achievement. Greater representation of disadvantaged and SEND pupils in competitive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b="0" i="0" dirty="0">
                          <a:effectLst/>
                          <a:latin typeface="Calibri" panose="020F0502020204030204" pitchFamily="34" charset="0"/>
                          <a:cs typeface="Calibri" panose="020F0502020204030204" pitchFamily="34" charset="0"/>
                        </a:rPr>
                        <a:t>Competition registers. Sports Day records. Pupil voice. School games participation records. Photographic evidence and reports.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53509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gridSpan="4">
                  <a:txBody>
                    <a:bodyPr/>
                    <a:lstStyle/>
                    <a:p>
                      <a:r>
                        <a:rPr lang="en-GB" sz="1134" kern="1200" dirty="0" smtClean="0">
                          <a:solidFill>
                            <a:schemeClr val="dk1"/>
                          </a:solidFill>
                          <a:effectLst/>
                          <a:latin typeface="+mn-lt"/>
                          <a:ea typeface="+mn-ea"/>
                          <a:cs typeface="+mn-cs"/>
                        </a:rPr>
                        <a:t>·</a:t>
                      </a:r>
                      <a:r>
                        <a:rPr lang="en-GB" sz="1134" kern="1200" baseline="0" dirty="0" smtClean="0">
                          <a:solidFill>
                            <a:schemeClr val="dk1"/>
                          </a:solidFill>
                          <a:effectLst/>
                          <a:latin typeface="+mn-lt"/>
                          <a:ea typeface="+mn-ea"/>
                          <a:cs typeface="+mn-cs"/>
                        </a:rPr>
                        <a:t> </a:t>
                      </a:r>
                      <a:r>
                        <a:rPr lang="en-GB" sz="1000" kern="1200" dirty="0" smtClean="0">
                          <a:solidFill>
                            <a:schemeClr val="dk1"/>
                          </a:solidFill>
                          <a:effectLst/>
                          <a:latin typeface="Calibri" panose="020F0502020204030204" pitchFamily="34" charset="0"/>
                          <a:ea typeface="+mn-ea"/>
                          <a:cs typeface="Calibri" panose="020F0502020204030204" pitchFamily="34" charset="0"/>
                        </a:rPr>
                        <a:t>Participation in competitions enabled pupils to develop resilience, determination and confidence when facing new challenges.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Pupils demonstrated improved teamwork, communication and respect for others during sporting events.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Competitive opportunities were inclusive and accessible, ensuring all pupils experienced challenge and success regardless of ability.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Children represented the school positively and showed pride in their achievements. </a:t>
                      </a:r>
                    </a:p>
                    <a:p>
                      <a:r>
                        <a:rPr lang="en-GB" sz="1000" kern="1200" dirty="0" smtClean="0">
                          <a:solidFill>
                            <a:schemeClr val="dk1"/>
                          </a:solidFill>
                          <a:effectLst/>
                          <a:latin typeface="Calibri" panose="020F0502020204030204" pitchFamily="34" charset="0"/>
                          <a:ea typeface="+mn-ea"/>
                          <a:cs typeface="Calibri" panose="020F0502020204030204" pitchFamily="34" charset="0"/>
                        </a:rPr>
                        <a:t>·  Pupil feedback indicated that competitive experiences increased motivation and encouraged greater participation in PE lessons and extracurricular sport.</a:t>
                      </a:r>
                    </a:p>
                    <a:p>
                      <a:endParaRPr lang="en-GB" sz="3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hMerge="1">
                  <a:txBody>
                    <a:bodyPr/>
                    <a:lstStyle/>
                    <a:p>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176</TotalTime>
  <Words>1336</Words>
  <Application>Microsoft Office PowerPoint</Application>
  <PresentationFormat>Custom</PresentationFormat>
  <Paragraphs>158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Billy James</cp:lastModifiedBy>
  <cp:revision>27</cp:revision>
  <dcterms:created xsi:type="dcterms:W3CDTF">2025-10-08T18:09:30Z</dcterms:created>
  <dcterms:modified xsi:type="dcterms:W3CDTF">2026-07-06T15:00:26Z</dcterms:modified>
</cp:coreProperties>
</file>