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60" r:id="rId8"/>
    <p:sldId id="261" r:id="rId9"/>
    <p:sldId id="25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29" autoAdjust="0"/>
    <p:restoredTop sz="94660"/>
  </p:normalViewPr>
  <p:slideViewPr>
    <p:cSldViewPr snapToGrid="0">
      <p:cViewPr varScale="1">
        <p:scale>
          <a:sx n="68" d="100"/>
          <a:sy n="68" d="100"/>
        </p:scale>
        <p:origin x="63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6/11/relationships/changesInfo" Target="changesInfos/changesInfo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m Harries" userId="e35999c6-c923-429a-ba34-0b5aef6973e3" providerId="ADAL" clId="{D0E41E11-9C9A-4229-82B8-BDD66216BD7B}"/>
    <pc:docChg chg="modSld">
      <pc:chgData name="Sam Harries" userId="e35999c6-c923-429a-ba34-0b5aef6973e3" providerId="ADAL" clId="{D0E41E11-9C9A-4229-82B8-BDD66216BD7B}" dt="2024-04-03T14:53:30.964" v="9"/>
      <pc:docMkLst>
        <pc:docMk/>
      </pc:docMkLst>
      <pc:sldChg chg="modAnim">
        <pc:chgData name="Sam Harries" userId="e35999c6-c923-429a-ba34-0b5aef6973e3" providerId="ADAL" clId="{D0E41E11-9C9A-4229-82B8-BDD66216BD7B}" dt="2024-04-03T14:53:10.146" v="1"/>
        <pc:sldMkLst>
          <pc:docMk/>
          <pc:sldMk cId="1147212363" sldId="257"/>
        </pc:sldMkLst>
      </pc:sldChg>
      <pc:sldChg chg="modAnim">
        <pc:chgData name="Sam Harries" userId="e35999c6-c923-429a-ba34-0b5aef6973e3" providerId="ADAL" clId="{D0E41E11-9C9A-4229-82B8-BDD66216BD7B}" dt="2024-04-03T14:53:15.030" v="3"/>
        <pc:sldMkLst>
          <pc:docMk/>
          <pc:sldMk cId="2049768707" sldId="258"/>
        </pc:sldMkLst>
      </pc:sldChg>
      <pc:sldChg chg="modAnim">
        <pc:chgData name="Sam Harries" userId="e35999c6-c923-429a-ba34-0b5aef6973e3" providerId="ADAL" clId="{D0E41E11-9C9A-4229-82B8-BDD66216BD7B}" dt="2024-04-03T14:53:30.964" v="9"/>
        <pc:sldMkLst>
          <pc:docMk/>
          <pc:sldMk cId="1965908753" sldId="259"/>
        </pc:sldMkLst>
      </pc:sldChg>
      <pc:sldChg chg="modAnim">
        <pc:chgData name="Sam Harries" userId="e35999c6-c923-429a-ba34-0b5aef6973e3" providerId="ADAL" clId="{D0E41E11-9C9A-4229-82B8-BDD66216BD7B}" dt="2024-04-03T14:53:20.616" v="5"/>
        <pc:sldMkLst>
          <pc:docMk/>
          <pc:sldMk cId="1325481441" sldId="260"/>
        </pc:sldMkLst>
      </pc:sldChg>
      <pc:sldChg chg="modAnim">
        <pc:chgData name="Sam Harries" userId="e35999c6-c923-429a-ba34-0b5aef6973e3" providerId="ADAL" clId="{D0E41E11-9C9A-4229-82B8-BDD66216BD7B}" dt="2024-04-03T14:53:25.909" v="7"/>
        <pc:sldMkLst>
          <pc:docMk/>
          <pc:sldMk cId="1685122745" sldId="26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12DFA-930B-4E9E-82DB-61874578CB45}" type="datetimeFigureOut">
              <a:rPr lang="en-GB" smtClean="0"/>
              <a:t>03/04/2024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5DF7-9099-43AD-BDCF-ED86393AF7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0146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12DFA-930B-4E9E-82DB-61874578CB45}" type="datetimeFigureOut">
              <a:rPr lang="en-GB" smtClean="0"/>
              <a:t>03/04/2024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5DF7-9099-43AD-BDCF-ED86393AF7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2437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12DFA-930B-4E9E-82DB-61874578CB45}" type="datetimeFigureOut">
              <a:rPr lang="en-GB" smtClean="0"/>
              <a:t>03/04/2024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5DF7-9099-43AD-BDCF-ED86393AF7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0670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12DFA-930B-4E9E-82DB-61874578CB45}" type="datetimeFigureOut">
              <a:rPr lang="en-GB" smtClean="0"/>
              <a:t>03/04/2024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5DF7-9099-43AD-BDCF-ED86393AF7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919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12DFA-930B-4E9E-82DB-61874578CB45}" type="datetimeFigureOut">
              <a:rPr lang="en-GB" smtClean="0"/>
              <a:t>03/04/2024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5DF7-9099-43AD-BDCF-ED86393AF7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5857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12DFA-930B-4E9E-82DB-61874578CB45}" type="datetimeFigureOut">
              <a:rPr lang="en-GB" smtClean="0"/>
              <a:t>03/04/2024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5DF7-9099-43AD-BDCF-ED86393AF7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5318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12DFA-930B-4E9E-82DB-61874578CB45}" type="datetimeFigureOut">
              <a:rPr lang="en-GB" smtClean="0"/>
              <a:t>03/04/2024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5DF7-9099-43AD-BDCF-ED86393AF7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9091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12DFA-930B-4E9E-82DB-61874578CB45}" type="datetimeFigureOut">
              <a:rPr lang="en-GB" smtClean="0"/>
              <a:t>03/04/2024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5DF7-9099-43AD-BDCF-ED86393AF7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3546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12DFA-930B-4E9E-82DB-61874578CB45}" type="datetimeFigureOut">
              <a:rPr lang="en-GB" smtClean="0"/>
              <a:t>03/04/2024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5DF7-9099-43AD-BDCF-ED86393AF7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9346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12DFA-930B-4E9E-82DB-61874578CB45}" type="datetimeFigureOut">
              <a:rPr lang="en-GB" smtClean="0"/>
              <a:t>03/04/2024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5DF7-9099-43AD-BDCF-ED86393AF7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7122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12DFA-930B-4E9E-82DB-61874578CB45}" type="datetimeFigureOut">
              <a:rPr lang="en-GB" smtClean="0"/>
              <a:t>03/04/2024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5DF7-9099-43AD-BDCF-ED86393AF7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7834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D12DFA-930B-4E9E-82DB-61874578CB45}" type="datetimeFigureOut">
              <a:rPr lang="en-GB" smtClean="0"/>
              <a:t>03/04/2024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95DF7-9099-43AD-BDCF-ED86393AF7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9748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7" Type="http://schemas.openxmlformats.org/officeDocument/2006/relationships/image" Target="../media/image5.jpeg"/><Relationship Id="rId2" Type="http://schemas.microsoft.com/office/2007/relationships/media" Target="../media/media3.mp4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7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tokeinteignheadschool.org/wp-content/uploads/sites/7/2019/09/british-values-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2435" y="2309568"/>
            <a:ext cx="5298742" cy="3696092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4" name="TextBox 3"/>
          <p:cNvSpPr txBox="1"/>
          <p:nvPr/>
        </p:nvSpPr>
        <p:spPr>
          <a:xfrm>
            <a:off x="6634926" y="227924"/>
            <a:ext cx="5277395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u="sng" dirty="0"/>
              <a:t>The Rule of Law </a:t>
            </a:r>
          </a:p>
          <a:p>
            <a:pPr algn="ctr"/>
            <a:r>
              <a:rPr lang="en-GB" sz="2400" dirty="0"/>
              <a:t>“Keep us safe”</a:t>
            </a:r>
          </a:p>
          <a:p>
            <a:endParaRPr lang="en-GB" sz="3200" dirty="0"/>
          </a:p>
          <a:p>
            <a:pPr algn="ctr"/>
            <a:r>
              <a:rPr lang="en-GB" sz="3200" b="1" u="sng" dirty="0"/>
              <a:t>Democracy</a:t>
            </a:r>
          </a:p>
          <a:p>
            <a:pPr algn="ctr"/>
            <a:r>
              <a:rPr lang="en-GB" sz="2400" dirty="0"/>
              <a:t>“It is fair”</a:t>
            </a:r>
          </a:p>
          <a:p>
            <a:pPr algn="ctr"/>
            <a:endParaRPr lang="en-GB" sz="3200" dirty="0"/>
          </a:p>
          <a:p>
            <a:pPr algn="ctr"/>
            <a:r>
              <a:rPr lang="en-GB" sz="3200" b="1" u="sng" dirty="0"/>
              <a:t>Individual Liberty</a:t>
            </a:r>
          </a:p>
          <a:p>
            <a:pPr algn="ctr"/>
            <a:r>
              <a:rPr lang="en-GB" sz="2400" dirty="0"/>
              <a:t>“Be yourself”</a:t>
            </a:r>
          </a:p>
          <a:p>
            <a:pPr algn="ctr"/>
            <a:endParaRPr lang="en-GB" sz="3200" dirty="0"/>
          </a:p>
          <a:p>
            <a:pPr algn="ctr"/>
            <a:r>
              <a:rPr lang="en-GB" sz="3200" b="1" u="sng" dirty="0"/>
              <a:t>Tolerance</a:t>
            </a:r>
          </a:p>
          <a:p>
            <a:pPr algn="ctr"/>
            <a:r>
              <a:rPr lang="en-GB" sz="2400" dirty="0"/>
              <a:t>“Respect all”</a:t>
            </a:r>
          </a:p>
          <a:p>
            <a:pPr algn="ctr"/>
            <a:endParaRPr lang="en-GB" sz="3200" dirty="0"/>
          </a:p>
          <a:p>
            <a:pPr algn="ctr"/>
            <a:r>
              <a:rPr lang="en-GB" sz="3200" b="1" u="sng" dirty="0"/>
              <a:t>Mutual respect </a:t>
            </a:r>
          </a:p>
          <a:p>
            <a:pPr algn="ctr"/>
            <a:r>
              <a:rPr lang="en-GB" sz="2400" dirty="0"/>
              <a:t>“We listen to all”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19" y="227924"/>
            <a:ext cx="1038745" cy="95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157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65366" y="482691"/>
            <a:ext cx="10515600" cy="1577975"/>
          </a:xfrm>
        </p:spPr>
        <p:txBody>
          <a:bodyPr/>
          <a:lstStyle/>
          <a:p>
            <a:pPr algn="ctr"/>
            <a:r>
              <a:rPr lang="en-GB" b="1" u="sng" dirty="0"/>
              <a:t>The Rule of Law </a:t>
            </a:r>
            <a:br>
              <a:rPr lang="en-GB" b="1" u="sng" dirty="0"/>
            </a:br>
            <a:r>
              <a:rPr lang="en-GB" sz="3600" dirty="0"/>
              <a:t>“Keep us safe”</a:t>
            </a:r>
          </a:p>
        </p:txBody>
      </p:sp>
      <p:pic>
        <p:nvPicPr>
          <p:cNvPr id="8" name="Picture 2" descr="https://stokeinteignheadschool.org/wp-content/uploads/sites/7/2019/09/british-values-2.jpg">
            <a:extLst>
              <a:ext uri="{FF2B5EF4-FFF2-40B4-BE49-F238E27FC236}">
                <a16:creationId xmlns:a16="http://schemas.microsoft.com/office/drawing/2014/main" id="{63F1072F-8EB9-4B36-B3A8-802E13DB6A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2435" y="2309568"/>
            <a:ext cx="5298742" cy="3696092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A8FA36-706A-4E62-831E-DCCD60A25E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19" y="227924"/>
            <a:ext cx="1038745" cy="959853"/>
          </a:xfrm>
          <a:prstGeom prst="rect">
            <a:avLst/>
          </a:prstGeom>
        </p:spPr>
      </p:pic>
      <p:pic>
        <p:nvPicPr>
          <p:cNvPr id="3" name="ruleoflaw2">
            <a:hlinkClick r:id="" action="ppaction://media"/>
            <a:extLst>
              <a:ext uri="{FF2B5EF4-FFF2-40B4-BE49-F238E27FC236}">
                <a16:creationId xmlns:a16="http://schemas.microsoft.com/office/drawing/2014/main" id="{00AFC90B-E7F7-4F65-B4C8-03787B74DE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07110" y="485072"/>
            <a:ext cx="3313258" cy="589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21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751012" y="36512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5400" b="1" u="sng" dirty="0"/>
              <a:t>Democracy</a:t>
            </a:r>
            <a:br>
              <a:rPr lang="en-GB" sz="5400" b="1" u="sng" dirty="0"/>
            </a:br>
            <a:r>
              <a:rPr lang="en-GB" dirty="0"/>
              <a:t>“It is fair”</a:t>
            </a:r>
          </a:p>
        </p:txBody>
      </p:sp>
      <p:pic>
        <p:nvPicPr>
          <p:cNvPr id="8" name="Picture 2" descr="https://stokeinteignheadschool.org/wp-content/uploads/sites/7/2019/09/british-values-2.jpg">
            <a:extLst>
              <a:ext uri="{FF2B5EF4-FFF2-40B4-BE49-F238E27FC236}">
                <a16:creationId xmlns:a16="http://schemas.microsoft.com/office/drawing/2014/main" id="{34E505D9-089B-4591-B956-5D99063F09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2435" y="2309568"/>
            <a:ext cx="5298742" cy="3696092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6D5A48-70D4-4BFB-8413-88CB6B7761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19" y="227924"/>
            <a:ext cx="1038745" cy="959853"/>
          </a:xfrm>
          <a:prstGeom prst="rect">
            <a:avLst/>
          </a:prstGeom>
        </p:spPr>
      </p:pic>
      <p:pic>
        <p:nvPicPr>
          <p:cNvPr id="4" name="democracy2">
            <a:hlinkClick r:id="" action="ppaction://media"/>
            <a:extLst>
              <a:ext uri="{FF2B5EF4-FFF2-40B4-BE49-F238E27FC236}">
                <a16:creationId xmlns:a16="http://schemas.microsoft.com/office/drawing/2014/main" id="{7CCD6582-531C-4E47-990F-4CA050BF8F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16282" y="365125"/>
            <a:ext cx="3446860" cy="612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768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21675" y="365125"/>
            <a:ext cx="10515600" cy="1325563"/>
          </a:xfrm>
        </p:spPr>
        <p:txBody>
          <a:bodyPr/>
          <a:lstStyle/>
          <a:p>
            <a:pPr algn="ctr"/>
            <a:r>
              <a:rPr lang="en-GB" b="1" u="sng" dirty="0"/>
              <a:t>Individual Liberty</a:t>
            </a:r>
            <a:br>
              <a:rPr lang="en-GB" b="1" u="sng" dirty="0"/>
            </a:br>
            <a:r>
              <a:rPr lang="en-GB" sz="3600" dirty="0"/>
              <a:t>“Be yourself”</a:t>
            </a:r>
          </a:p>
        </p:txBody>
      </p:sp>
      <p:pic>
        <p:nvPicPr>
          <p:cNvPr id="8" name="Picture 2" descr="https://stokeinteignheadschool.org/wp-content/uploads/sites/7/2019/09/british-values-2.jpg">
            <a:extLst>
              <a:ext uri="{FF2B5EF4-FFF2-40B4-BE49-F238E27FC236}">
                <a16:creationId xmlns:a16="http://schemas.microsoft.com/office/drawing/2014/main" id="{1F7775B1-5B74-425A-875D-D0E64E56C6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2435" y="2309568"/>
            <a:ext cx="5298742" cy="3696092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88BFF0-70F8-44B6-8840-85EBD43153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19" y="227924"/>
            <a:ext cx="1038745" cy="959853"/>
          </a:xfrm>
          <a:prstGeom prst="rect">
            <a:avLst/>
          </a:prstGeom>
        </p:spPr>
      </p:pic>
      <p:pic>
        <p:nvPicPr>
          <p:cNvPr id="4" name="individliberty2">
            <a:hlinkClick r:id="" action="ppaction://media"/>
            <a:extLst>
              <a:ext uri="{FF2B5EF4-FFF2-40B4-BE49-F238E27FC236}">
                <a16:creationId xmlns:a16="http://schemas.microsoft.com/office/drawing/2014/main" id="{DED8BD0E-8FD6-4C4C-9798-6697F439CD4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55643" y="365125"/>
            <a:ext cx="3446860" cy="612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4814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751012" y="33900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5400" b="1" u="sng" dirty="0"/>
              <a:t>Tolerance</a:t>
            </a:r>
            <a:br>
              <a:rPr lang="en-GB" sz="5400" b="1" u="sng" dirty="0"/>
            </a:br>
            <a:r>
              <a:rPr lang="en-GB" dirty="0"/>
              <a:t>“Respect all”</a:t>
            </a:r>
          </a:p>
        </p:txBody>
      </p:sp>
      <p:pic>
        <p:nvPicPr>
          <p:cNvPr id="8" name="Picture 2" descr="https://stokeinteignheadschool.org/wp-content/uploads/sites/7/2019/09/british-values-2.jpg">
            <a:extLst>
              <a:ext uri="{FF2B5EF4-FFF2-40B4-BE49-F238E27FC236}">
                <a16:creationId xmlns:a16="http://schemas.microsoft.com/office/drawing/2014/main" id="{259A98BB-0A4C-4648-B465-0CC3CCCF4D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2435" y="2309568"/>
            <a:ext cx="5298742" cy="3696092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6F8BCA-0EDE-48A2-9E6D-88D5DE39D4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19" y="227924"/>
            <a:ext cx="1038745" cy="959853"/>
          </a:xfrm>
          <a:prstGeom prst="rect">
            <a:avLst/>
          </a:prstGeom>
        </p:spPr>
      </p:pic>
      <p:pic>
        <p:nvPicPr>
          <p:cNvPr id="3" name="tolerance2">
            <a:hlinkClick r:id="" action="ppaction://media"/>
            <a:extLst>
              <a:ext uri="{FF2B5EF4-FFF2-40B4-BE49-F238E27FC236}">
                <a16:creationId xmlns:a16="http://schemas.microsoft.com/office/drawing/2014/main" id="{1BECB420-4E95-4293-BF69-35DBF4D09F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72576" y="339000"/>
            <a:ext cx="3476250" cy="6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12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08612" y="36512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5400" b="1" u="sng" dirty="0"/>
              <a:t>Mutual respect </a:t>
            </a:r>
            <a:br>
              <a:rPr lang="en-GB" sz="5400" b="1" u="sng" dirty="0"/>
            </a:br>
            <a:r>
              <a:rPr lang="en-GB" dirty="0"/>
              <a:t>“We listen to all”</a:t>
            </a:r>
          </a:p>
        </p:txBody>
      </p:sp>
      <p:pic>
        <p:nvPicPr>
          <p:cNvPr id="8" name="Picture 2" descr="https://stokeinteignheadschool.org/wp-content/uploads/sites/7/2019/09/british-values-2.jpg">
            <a:extLst>
              <a:ext uri="{FF2B5EF4-FFF2-40B4-BE49-F238E27FC236}">
                <a16:creationId xmlns:a16="http://schemas.microsoft.com/office/drawing/2014/main" id="{6299127C-D619-4873-B787-29D9CAAB4A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2435" y="2309568"/>
            <a:ext cx="5298742" cy="3696092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FCDB05-F8AF-4303-8351-6DCFF61343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19" y="227924"/>
            <a:ext cx="1038745" cy="959853"/>
          </a:xfrm>
          <a:prstGeom prst="rect">
            <a:avLst/>
          </a:prstGeom>
        </p:spPr>
      </p:pic>
      <p:pic>
        <p:nvPicPr>
          <p:cNvPr id="3" name="mutualrespect2">
            <a:hlinkClick r:id="" action="ppaction://media"/>
            <a:extLst>
              <a:ext uri="{FF2B5EF4-FFF2-40B4-BE49-F238E27FC236}">
                <a16:creationId xmlns:a16="http://schemas.microsoft.com/office/drawing/2014/main" id="{E67CF969-4262-4F40-81C4-C3F2D395EE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71712" y="227924"/>
            <a:ext cx="3601212" cy="640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908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368E440D6E6E64785407DB9FB1AB510" ma:contentTypeVersion="18" ma:contentTypeDescription="Create a new document." ma:contentTypeScope="" ma:versionID="b3d981c2da8955bba78933d69c350ddd">
  <xsd:schema xmlns:xsd="http://www.w3.org/2001/XMLSchema" xmlns:xs="http://www.w3.org/2001/XMLSchema" xmlns:p="http://schemas.microsoft.com/office/2006/metadata/properties" xmlns:ns3="c5702b8d-0793-4100-bb47-4ba9443689fe" xmlns:ns4="22608ea2-df11-41d9-a902-b282cf35655d" targetNamespace="http://schemas.microsoft.com/office/2006/metadata/properties" ma:root="true" ma:fieldsID="5fa081ed3a3c6016bd279dc67667b9ed" ns3:_="" ns4:_="">
    <xsd:import namespace="c5702b8d-0793-4100-bb47-4ba9443689fe"/>
    <xsd:import namespace="22608ea2-df11-41d9-a902-b282cf35655d"/>
    <xsd:element name="properties">
      <xsd:complexType>
        <xsd:sequence>
          <xsd:element name="documentManagement">
            <xsd:complexType>
              <xsd:all>
                <xsd:element ref="ns3:SharedWithDetails" minOccurs="0"/>
                <xsd:element ref="ns3:SharedWithUser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702b8d-0793-4100-bb47-4ba9443689fe" elementFormDefault="qualified">
    <xsd:import namespace="http://schemas.microsoft.com/office/2006/documentManagement/types"/>
    <xsd:import namespace="http://schemas.microsoft.com/office/infopath/2007/PartnerControls"/>
    <xsd:element name="SharedWithDetails" ma:index="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edWithUsers" ma:index="9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608ea2-df11-41d9-a902-b282cf3565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2608ea2-df11-41d9-a902-b282cf35655d" xsi:nil="true"/>
  </documentManagement>
</p:properties>
</file>

<file path=customXml/itemProps1.xml><?xml version="1.0" encoding="utf-8"?>
<ds:datastoreItem xmlns:ds="http://schemas.openxmlformats.org/officeDocument/2006/customXml" ds:itemID="{993B1DCD-94CE-4EF9-81AB-12F94D95770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62A3E57-43A8-4B4F-A874-CE46D47441F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5702b8d-0793-4100-bb47-4ba9443689fe"/>
    <ds:schemaRef ds:uri="22608ea2-df11-41d9-a902-b282cf35655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BC4A607-CB19-42DB-859B-CE5590EE9060}">
  <ds:schemaRefs>
    <ds:schemaRef ds:uri="http://www.w3.org/XML/1998/namespace"/>
    <ds:schemaRef ds:uri="22608ea2-df11-41d9-a902-b282cf35655d"/>
    <ds:schemaRef ds:uri="c5702b8d-0793-4100-bb47-4ba9443689fe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</TotalTime>
  <Words>73</Words>
  <Application>Microsoft Office PowerPoint</Application>
  <PresentationFormat>Widescreen</PresentationFormat>
  <Paragraphs>19</Paragraphs>
  <Slides>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The Rule of Law  “Keep us safe”</vt:lpstr>
      <vt:lpstr>Democracy “It is fair”</vt:lpstr>
      <vt:lpstr>Individual Liberty “Be yourself”</vt:lpstr>
      <vt:lpstr>Tolerance “Respect all”</vt:lpstr>
      <vt:lpstr>Mutual respect  “We listen to all”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Billy James</dc:creator>
  <cp:lastModifiedBy>Sam Harries</cp:lastModifiedBy>
  <cp:revision>7</cp:revision>
  <dcterms:created xsi:type="dcterms:W3CDTF">2024-01-30T15:01:18Z</dcterms:created>
  <dcterms:modified xsi:type="dcterms:W3CDTF">2024-04-03T14:53:49Z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0x010100B368E440D6E6E64785407DB9FB1AB510</vt:lpwstr>
  </property>
  <property fmtid="{D5CDD505-2E9C-101B-9397-08002B2CF9AE}" pid="3" name="NXPowerLiteLastOptimized">
    <vt:lpwstr>14811400</vt:lpwstr>
  </property>
  <property fmtid="{D5CDD505-2E9C-101B-9397-08002B2CF9AE}" pid="4" name="NXPowerLiteSettings">
    <vt:lpwstr>F7000400038000</vt:lpwstr>
  </property>
  <property fmtid="{D5CDD505-2E9C-101B-9397-08002B2CF9AE}" pid="5" name="NXPowerLiteVersion">
    <vt:lpwstr>S10.2.0</vt:lpwstr>
  </property>
</Properties>
</file>